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00" d="100"/>
          <a:sy n="100" d="100"/>
        </p:scale>
        <p:origin x="378" y="90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 /><Relationship Id="rId6" Type="http://schemas.openxmlformats.org/officeDocument/2006/relationships/tableStyles" Target="tableStyles.xml" /><Relationship Id="rId7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Click to edit Master text styles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ChangeAspect="1"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ru-RU"/>
              <a:t>Click icon to add picture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Click to edit Master text styles</a:t>
            </a:r>
            <a:endParaRPr/>
          </a:p>
          <a:p>
            <a:pPr lvl="1">
              <a:defRPr/>
            </a:pPr>
            <a:r>
              <a:rPr lang="ru-RU"/>
              <a:t>Second level</a:t>
            </a:r>
            <a:endParaRPr/>
          </a:p>
          <a:p>
            <a:pPr lvl="2">
              <a:defRPr/>
            </a:pPr>
            <a:r>
              <a:rPr lang="ru-RU"/>
              <a:t>Third level</a:t>
            </a:r>
            <a:endParaRPr/>
          </a:p>
          <a:p>
            <a:pPr lvl="3">
              <a:defRPr/>
            </a:pPr>
            <a:r>
              <a:rPr lang="ru-RU"/>
              <a:t>Fourth level</a:t>
            </a:r>
            <a:endParaRPr/>
          </a:p>
          <a:p>
            <a:pPr lvl="4">
              <a:defRPr/>
            </a:pPr>
            <a:r>
              <a:rPr lang="ru-RU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22536937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7" y="365124"/>
            <a:ext cx="10515600" cy="1325562"/>
          </a:xfrm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37486653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7" y="1681162"/>
            <a:ext cx="5157786" cy="8239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>
              <a:defRPr/>
            </a:pPr>
            <a:endParaRPr/>
          </a:p>
        </p:txBody>
      </p:sp>
      <p:sp>
        <p:nvSpPr>
          <p:cNvPr id="419645958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7" y="2505074"/>
            <a:ext cx="5157786" cy="3684587"/>
          </a:xfrm>
        </p:spPr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129771309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2"/>
            <a:ext cx="5183187" cy="8239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>
              <a:defRPr/>
            </a:pPr>
            <a:endParaRPr/>
          </a:p>
        </p:txBody>
      </p:sp>
      <p:sp>
        <p:nvSpPr>
          <p:cNvPr id="847356439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7" cy="3684587"/>
          </a:xfrm>
        </p:spPr>
        <p:txBody>
          <a:bodyPr/>
          <a:lstStyle/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Р7-Офис/2024.4.1.625</Application>
  <DocSecurity>0</DocSecurity>
  <PresentationFormat>Widescreen</PresentationFormat>
  <Paragraphs>0</Paragraphs>
  <Slides>2</Slides>
  <Notes>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Theme 1</vt:lpstr>
      <vt:lpstr>Slide 1</vt:lpstr>
      <vt:lpstr>Slide 2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6</cp:revision>
  <dcterms:modified xsi:type="dcterms:W3CDTF">2026-03-15T02:53:33Z</dcterms:modified>
  <cp:category/>
  <cp:contentStatus/>
  <cp:version/>
</cp:coreProperties>
</file>