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61" r:id="rId4"/>
    <p:sldId id="258" r:id="rId5"/>
    <p:sldId id="277" r:id="rId6"/>
    <p:sldId id="259" r:id="rId7"/>
    <p:sldId id="262" r:id="rId8"/>
    <p:sldId id="264" r:id="rId9"/>
    <p:sldId id="280" r:id="rId10"/>
    <p:sldId id="279" r:id="rId11"/>
    <p:sldId id="265" r:id="rId12"/>
    <p:sldId id="266" r:id="rId13"/>
    <p:sldId id="278" r:id="rId14"/>
    <p:sldId id="272" r:id="rId15"/>
    <p:sldId id="267" r:id="rId16"/>
    <p:sldId id="276" r:id="rId17"/>
    <p:sldId id="268" r:id="rId18"/>
    <p:sldId id="281" r:id="rId19"/>
    <p:sldId id="282" r:id="rId20"/>
    <p:sldId id="269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574"/>
    <a:srgbClr val="DFD8FE"/>
    <a:srgbClr val="FFFFFF"/>
    <a:srgbClr val="2B1263"/>
    <a:srgbClr val="6A37D1"/>
    <a:srgbClr val="FF6713"/>
    <a:srgbClr val="FF7D57"/>
    <a:srgbClr val="BF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90"/>
  </p:normalViewPr>
  <p:slideViewPr>
    <p:cSldViewPr snapToGrid="0" showGuides="1">
      <p:cViewPr varScale="1">
        <p:scale>
          <a:sx n="82" d="100"/>
          <a:sy n="82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F185B-DD11-EEAF-D5CE-C865D7010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E7A58-88D5-2430-0B1B-6A7C870CE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6941C-259D-1BC0-B5F7-52F7B1F6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77978-818C-BF82-1DE9-35B7D678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9DF7A-F4DD-7D9E-222F-3E67AC53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A806-3A48-390B-8AA7-3A34A91C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C1DD88-463B-17D5-B484-8617C0A9B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C1675-134B-C107-9FA6-D60B115D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1186F-90C9-AA08-D64A-5943FA45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714045-FD96-B4DD-D8F6-EACB6B4A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1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E704EC-3E55-B9F2-444C-5EC02A657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153E7-49DC-AEFF-778E-FF679BB98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5725D-7692-4E79-AE02-E3892D03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29A88-B6E3-7A48-63AA-D959C7D8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CB4DE-2987-D58E-D711-B76AFDE9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83D8-F26F-7BDC-DDC1-86D2B276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2430C-C809-FB48-2424-0C3C2D73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54201-A068-BBDF-CB32-ABB84EB0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A19D7-0452-75AF-5B1E-298F5B36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97AEC-8298-CE32-8131-A1DE1BB6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087C0-849C-B7EA-76CF-95F3D60E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47D6A-D9F1-1904-4BD1-CC0F6C46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22316-0C23-ED13-6602-E3B355EA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14F23C-0A1C-772C-FB99-25FA40A4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655F4-00A5-9A75-0C25-062DF438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80E92-F184-A301-03BE-30E406E4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B7FE-8E87-633F-B42F-D349F0D35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FC47A-8884-8278-1870-58B903650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0B339C-5EBD-6AF8-0C03-AB9780D8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164C7-1157-5C71-EFE8-9B424034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53B56-E67D-AB1E-2B7C-F4D86B0D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3A72F-F2FC-1189-7815-E6260C7A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0761F-B061-E541-5000-4B0957C54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8BC86-5642-F869-D56C-4B45107B4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0E3D63-F747-8F5B-2142-98C812879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950B67-D682-5C63-29B0-A8298C5E0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E48DAB-F84F-1664-824A-D994A02B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4E5A7A-46F8-80A0-B295-E25C3B2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CA532D-4CE6-B713-06C9-DD75EE4B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A8665-D633-99DE-43C1-EC57F0DB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441361-C147-9FE3-9E0E-52134422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53ABAE-F950-4522-EADF-CF3F97C4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81AAC8-6C8C-1E37-0EC3-9E29D219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3256E2-DFE8-8DCB-63DF-6E40C2DF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CDDCCB-66D0-0089-0A84-536E3FBC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ACA3CA-A1FB-5B5A-3D39-3DDB345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ACBF7-4E94-5958-B37F-B432A38D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4C751-F94A-0FA4-CA3A-65D9593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F44E28-1011-9EB4-A6FF-7BA44D80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31244-F6A1-12DB-C2D0-6F81A4C6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CC52F-5C0C-2030-3C45-47A8E589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8960E-024A-1DFC-318B-81D35017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EBD2A-3EB5-9EC5-54F5-D587EB66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A128FD-2336-F720-6A96-7525A9AA5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B39FC7-2479-8F43-F4EA-782E48ECF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B0EE39-5962-77CB-4239-7D999748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54D39D-15BF-D992-368B-0AC7E502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CB714-89C5-FB36-9F21-612F32E2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1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0AF7D-6837-15F4-286A-BE9B7CF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40AD25-A937-F3C7-BC20-076E892D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8AA9C-F302-ECC8-8205-78A2D3560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3E9E-8A56-254E-AFF4-29D8CE0C0FBF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0ED00-4FAE-739D-2F68-527DEC52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89ECE-0B65-E2C3-5876-380760128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7CA4-D63B-7743-AFA1-454ABD94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8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61E5-8CFF-2212-6FC7-37662E010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7041DC9-2F30-4DA8-CB70-8F940C68A1DA}"/>
              </a:ext>
            </a:extLst>
          </p:cNvPr>
          <p:cNvSpPr/>
          <p:nvPr/>
        </p:nvSpPr>
        <p:spPr>
          <a:xfrm>
            <a:off x="-404390" y="2626061"/>
            <a:ext cx="13000780" cy="4640832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730D2-BA54-3E1E-B143-50645C79B5C1}"/>
              </a:ext>
            </a:extLst>
          </p:cNvPr>
          <p:cNvSpPr txBox="1"/>
          <p:nvPr/>
        </p:nvSpPr>
        <p:spPr>
          <a:xfrm>
            <a:off x="708660" y="2228850"/>
            <a:ext cx="98555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200" b="1" dirty="0">
                <a:solidFill>
                  <a:srgbClr val="FF671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ДОБРОВОЛЬЧЕСТВО:</a:t>
            </a:r>
            <a:endParaRPr lang="en-US" sz="6200" b="1" dirty="0">
              <a:solidFill>
                <a:srgbClr val="FF6713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2C0AA-B12B-7D2E-8E29-9CE98205B751}"/>
              </a:ext>
            </a:extLst>
          </p:cNvPr>
          <p:cNvSpPr txBox="1"/>
          <p:nvPr/>
        </p:nvSpPr>
        <p:spPr>
          <a:xfrm>
            <a:off x="708660" y="3187363"/>
            <a:ext cx="8141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локальных инициатив</a:t>
            </a:r>
            <a:endParaRPr lang="en-US" sz="4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международных акций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CF7A8-5626-C0A6-F5A4-3FA916C6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1795" y="841104"/>
            <a:ext cx="2674321" cy="621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659EBC-6F63-62A4-3D75-093E5E293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0109" y="726804"/>
            <a:ext cx="1486697" cy="621935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6F0DFC8-DA7F-E90B-69D3-A148B02E2894}"/>
              </a:ext>
            </a:extLst>
          </p:cNvPr>
          <p:cNvCxnSpPr>
            <a:cxnSpLocks/>
          </p:cNvCxnSpPr>
          <p:nvPr/>
        </p:nvCxnSpPr>
        <p:spPr>
          <a:xfrm>
            <a:off x="880109" y="1691478"/>
            <a:ext cx="6971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05" y="447162"/>
            <a:ext cx="1144555" cy="11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9E34-F86A-5836-DE17-3DF9F9979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FFF583F1-184A-459C-E841-14D197F23195}"/>
              </a:ext>
            </a:extLst>
          </p:cNvPr>
          <p:cNvSpPr/>
          <p:nvPr/>
        </p:nvSpPr>
        <p:spPr>
          <a:xfrm>
            <a:off x="0" y="4370634"/>
            <a:ext cx="12192000" cy="2487366"/>
          </a:xfrm>
          <a:custGeom>
            <a:avLst/>
            <a:gdLst>
              <a:gd name="connsiteX0" fmla="*/ 8868101 w 12192000"/>
              <a:gd name="connsiteY0" fmla="*/ 1892 h 2487366"/>
              <a:gd name="connsiteX1" fmla="*/ 10168910 w 12192000"/>
              <a:gd name="connsiteY1" fmla="*/ 468860 h 2487366"/>
              <a:gd name="connsiteX2" fmla="*/ 10306678 w 12192000"/>
              <a:gd name="connsiteY2" fmla="*/ 598930 h 2487366"/>
              <a:gd name="connsiteX3" fmla="*/ 10322344 w 12192000"/>
              <a:gd name="connsiteY3" fmla="*/ 584147 h 2487366"/>
              <a:gd name="connsiteX4" fmla="*/ 10307892 w 12192000"/>
              <a:gd name="connsiteY4" fmla="*/ 600076 h 2487366"/>
              <a:gd name="connsiteX5" fmla="*/ 10326386 w 12192000"/>
              <a:gd name="connsiteY5" fmla="*/ 617537 h 2487366"/>
              <a:gd name="connsiteX6" fmla="*/ 12094957 w 12192000"/>
              <a:gd name="connsiteY6" fmla="*/ 152237 h 2487366"/>
              <a:gd name="connsiteX7" fmla="*/ 12192000 w 12192000"/>
              <a:gd name="connsiteY7" fmla="*/ 165739 h 2487366"/>
              <a:gd name="connsiteX8" fmla="*/ 12192000 w 12192000"/>
              <a:gd name="connsiteY8" fmla="*/ 2487366 h 2487366"/>
              <a:gd name="connsiteX9" fmla="*/ 0 w 12192000"/>
              <a:gd name="connsiteY9" fmla="*/ 2487366 h 2487366"/>
              <a:gd name="connsiteX10" fmla="*/ 0 w 12192000"/>
              <a:gd name="connsiteY10" fmla="*/ 1221966 h 2487366"/>
              <a:gd name="connsiteX11" fmla="*/ 21256 w 12192000"/>
              <a:gd name="connsiteY11" fmla="*/ 1204127 h 2487366"/>
              <a:gd name="connsiteX12" fmla="*/ 3590900 w 12192000"/>
              <a:gd name="connsiteY12" fmla="*/ 960456 h 2487366"/>
              <a:gd name="connsiteX13" fmla="*/ 3591558 w 12192000"/>
              <a:gd name="connsiteY13" fmla="*/ 959711 h 2487366"/>
              <a:gd name="connsiteX14" fmla="*/ 3588885 w 12192000"/>
              <a:gd name="connsiteY14" fmla="*/ 958012 h 2487366"/>
              <a:gd name="connsiteX15" fmla="*/ 3591673 w 12192000"/>
              <a:gd name="connsiteY15" fmla="*/ 959581 h 2487366"/>
              <a:gd name="connsiteX16" fmla="*/ 3744068 w 12192000"/>
              <a:gd name="connsiteY16" fmla="*/ 787091 h 2487366"/>
              <a:gd name="connsiteX17" fmla="*/ 7190458 w 12192000"/>
              <a:gd name="connsiteY17" fmla="*/ 702799 h 2487366"/>
              <a:gd name="connsiteX18" fmla="*/ 8619494 w 12192000"/>
              <a:gd name="connsiteY18" fmla="*/ 4760 h 2487366"/>
              <a:gd name="connsiteX19" fmla="*/ 8868101 w 12192000"/>
              <a:gd name="connsiteY19" fmla="*/ 1892 h 24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487366">
                <a:moveTo>
                  <a:pt x="8868101" y="1892"/>
                </a:moveTo>
                <a:cubicBezTo>
                  <a:pt x="9362124" y="21321"/>
                  <a:pt x="9831110" y="189639"/>
                  <a:pt x="10168910" y="468860"/>
                </a:cubicBezTo>
                <a:lnTo>
                  <a:pt x="10306678" y="598930"/>
                </a:lnTo>
                <a:lnTo>
                  <a:pt x="10322344" y="584147"/>
                </a:lnTo>
                <a:lnTo>
                  <a:pt x="10307892" y="600076"/>
                </a:lnTo>
                <a:lnTo>
                  <a:pt x="10326386" y="617537"/>
                </a:lnTo>
                <a:cubicBezTo>
                  <a:pt x="10782877" y="246621"/>
                  <a:pt x="11446148" y="81866"/>
                  <a:pt x="12094957" y="152237"/>
                </a:cubicBezTo>
                <a:lnTo>
                  <a:pt x="12192000" y="165739"/>
                </a:lnTo>
                <a:lnTo>
                  <a:pt x="12192000" y="2487366"/>
                </a:lnTo>
                <a:lnTo>
                  <a:pt x="0" y="2487366"/>
                </a:lnTo>
                <a:lnTo>
                  <a:pt x="0" y="1221966"/>
                </a:lnTo>
                <a:lnTo>
                  <a:pt x="21256" y="1204127"/>
                </a:lnTo>
                <a:cubicBezTo>
                  <a:pt x="966258" y="496687"/>
                  <a:pt x="2452112" y="395425"/>
                  <a:pt x="3590900" y="960456"/>
                </a:cubicBezTo>
                <a:lnTo>
                  <a:pt x="3591558" y="959711"/>
                </a:lnTo>
                <a:lnTo>
                  <a:pt x="3588885" y="958012"/>
                </a:lnTo>
                <a:lnTo>
                  <a:pt x="3591673" y="959581"/>
                </a:lnTo>
                <a:lnTo>
                  <a:pt x="3744068" y="787091"/>
                </a:lnTo>
                <a:cubicBezTo>
                  <a:pt x="4567041" y="-29687"/>
                  <a:pt x="6213845" y="-93393"/>
                  <a:pt x="7190458" y="702799"/>
                </a:cubicBezTo>
                <a:cubicBezTo>
                  <a:pt x="7480274" y="303664"/>
                  <a:pt x="8014490" y="42532"/>
                  <a:pt x="8619494" y="4760"/>
                </a:cubicBezTo>
                <a:cubicBezTo>
                  <a:pt x="8702731" y="-449"/>
                  <a:pt x="8785763" y="-1347"/>
                  <a:pt x="8868101" y="18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707">
            <a:off x="10151368" y="5820135"/>
            <a:ext cx="1877090" cy="561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D875D-C52B-1743-5567-3A7EFB096757}"/>
              </a:ext>
            </a:extLst>
          </p:cNvPr>
          <p:cNvSpPr txBox="1"/>
          <p:nvPr/>
        </p:nvSpPr>
        <p:spPr>
          <a:xfrm>
            <a:off x="1662429" y="301725"/>
            <a:ext cx="9007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Добро.Центры Свердловской области</a:t>
            </a:r>
            <a:endParaRPr lang="ru-RU" sz="3600" b="1" dirty="0">
              <a:solidFill>
                <a:srgbClr val="5305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0784" y="21367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100" y="1456129"/>
            <a:ext cx="514055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муниципальное образование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«город Екатеринбург»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Верх-Нейвинский 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Полевской муниципальный округ 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</a:t>
            </a: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округ Верхний Тагил 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муниципальное образование 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«город Екатеринбург»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Тугулымский муниципальный округ 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округ Муниципальное образование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 Алапаевск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Сысертский</a:t>
            </a: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муниципальный округ Свердловской </a:t>
            </a: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2911" y="1456129"/>
            <a:ext cx="7271657" cy="403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Тугулымский муниципальный округ Свердловской области</a:t>
            </a:r>
            <a:endParaRPr lang="ru-RU" sz="1600" dirty="0" smtClean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Камышловский муниципальный район Свердловской области</a:t>
            </a:r>
            <a:endParaRPr lang="ru-RU" sz="1600" dirty="0" smtClean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округ Первоуральск</a:t>
            </a:r>
            <a:b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Свердловской области</a:t>
            </a:r>
            <a:endParaRPr lang="ru-RU" sz="1600" dirty="0" smtClean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Кушвинский муниципальный округ Свердловской области</a:t>
            </a:r>
            <a:endParaRPr lang="ru-RU" sz="1600" dirty="0" smtClean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Каменск-Уральский городской округ Свердловской области</a:t>
            </a:r>
            <a:endParaRPr lang="ru-RU" sz="1600" dirty="0" smtClean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</a:t>
            </a: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округ Ревда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муниципальное образование 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«город Екатеринбург»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округ город Нижний Тагил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городской округ муниципальное образование </a:t>
            </a:r>
            <a:b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«город Екатеринбург»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Муниципальный </a:t>
            </a:r>
            <a:r>
              <a:rPr lang="ru-RU" sz="1600" dirty="0">
                <a:solidFill>
                  <a:srgbClr val="5305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округ Верхотурский Свердловской области</a:t>
            </a:r>
            <a:endParaRPr lang="ru-RU" sz="1600" dirty="0">
              <a:solidFill>
                <a:srgbClr val="53057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2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2D0B-69F3-1102-DE62-BFD3BE9E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A5EA5337-35AA-5CBD-2EB0-A9598ECF14B7}"/>
              </a:ext>
            </a:extLst>
          </p:cNvPr>
          <p:cNvSpPr/>
          <p:nvPr/>
        </p:nvSpPr>
        <p:spPr>
          <a:xfrm>
            <a:off x="-221672" y="1148097"/>
            <a:ext cx="13000780" cy="4640832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8457" y="1794428"/>
            <a:ext cx="9518073" cy="4043256"/>
          </a:xfrm>
          <a:prstGeom prst="roundRect">
            <a:avLst/>
          </a:prstGeom>
          <a:solidFill>
            <a:srgbClr val="5305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48E16-31B5-CBC2-1F4A-188D29112243}"/>
              </a:ext>
            </a:extLst>
          </p:cNvPr>
          <p:cNvSpPr txBox="1"/>
          <p:nvPr/>
        </p:nvSpPr>
        <p:spPr>
          <a:xfrm>
            <a:off x="3018026" y="501766"/>
            <a:ext cx="615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АССОЦИАЦИЯ ДОБРО.РФ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1753867" y="3974117"/>
            <a:ext cx="904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Ассоциации</a:t>
            </a:r>
            <a:r>
              <a:rPr lang="ru-RU" sz="24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волонтёрства в России и распространение ценностей волонтёрства</a:t>
            </a:r>
            <a:endParaRPr lang="ru-RU" sz="2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1742644" y="2468601"/>
            <a:ext cx="9049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екоммерческая организация, объединяющая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волонтёрские движения по всей России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4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EC826-A858-697D-AFE9-993F87FF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5C3EAC37-F472-3DC5-EFCE-ECCEC137E4F3}"/>
              </a:ext>
            </a:extLst>
          </p:cNvPr>
          <p:cNvSpPr/>
          <p:nvPr/>
        </p:nvSpPr>
        <p:spPr>
          <a:xfrm>
            <a:off x="-404390" y="1212437"/>
            <a:ext cx="13000780" cy="4640832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9AA60-D48D-61FA-B11F-2599726371EF}"/>
              </a:ext>
            </a:extLst>
          </p:cNvPr>
          <p:cNvSpPr txBox="1"/>
          <p:nvPr/>
        </p:nvSpPr>
        <p:spPr>
          <a:xfrm>
            <a:off x="3185381" y="501766"/>
            <a:ext cx="5821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</a:t>
            </a:r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ДОБРО.РФ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1116557" y="2173057"/>
            <a:ext cx="904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B12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КРУПНЕЙШАЯ ПЛАТФОРМА </a:t>
            </a:r>
          </a:p>
          <a:p>
            <a:r>
              <a:rPr lang="ru-RU" sz="3600" b="1" dirty="0">
                <a:solidFill>
                  <a:srgbClr val="2B12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ДОБРЫХ ДЕЛ В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6557" y="35328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Экосистема сервисов для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 социальных инициатив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70" y="3672812"/>
            <a:ext cx="8964718" cy="30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EC826-A858-697D-AFE9-993F87FF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5C3EAC37-F472-3DC5-EFCE-ECCEC137E4F3}"/>
              </a:ext>
            </a:extLst>
          </p:cNvPr>
          <p:cNvSpPr/>
          <p:nvPr/>
        </p:nvSpPr>
        <p:spPr>
          <a:xfrm>
            <a:off x="-404390" y="1212437"/>
            <a:ext cx="13000780" cy="4640832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9AA60-D48D-61FA-B11F-2599726371EF}"/>
              </a:ext>
            </a:extLst>
          </p:cNvPr>
          <p:cNvSpPr txBox="1"/>
          <p:nvPr/>
        </p:nvSpPr>
        <p:spPr>
          <a:xfrm>
            <a:off x="3185363" y="406639"/>
            <a:ext cx="5821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</a:t>
            </a:r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ДОБРО.РФ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1212437"/>
            <a:ext cx="11138306" cy="52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6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A5E9-E107-8A3D-80B5-F5622D93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4F54FDA2-F463-0FB8-A8EF-F7F8A4EDBDB4}"/>
              </a:ext>
            </a:extLst>
          </p:cNvPr>
          <p:cNvSpPr/>
          <p:nvPr/>
        </p:nvSpPr>
        <p:spPr>
          <a:xfrm>
            <a:off x="85725" y="4370634"/>
            <a:ext cx="12192000" cy="2487366"/>
          </a:xfrm>
          <a:custGeom>
            <a:avLst/>
            <a:gdLst>
              <a:gd name="connsiteX0" fmla="*/ 8868101 w 12192000"/>
              <a:gd name="connsiteY0" fmla="*/ 1892 h 2487366"/>
              <a:gd name="connsiteX1" fmla="*/ 10168910 w 12192000"/>
              <a:gd name="connsiteY1" fmla="*/ 468860 h 2487366"/>
              <a:gd name="connsiteX2" fmla="*/ 10306678 w 12192000"/>
              <a:gd name="connsiteY2" fmla="*/ 598930 h 2487366"/>
              <a:gd name="connsiteX3" fmla="*/ 10322344 w 12192000"/>
              <a:gd name="connsiteY3" fmla="*/ 584147 h 2487366"/>
              <a:gd name="connsiteX4" fmla="*/ 10307892 w 12192000"/>
              <a:gd name="connsiteY4" fmla="*/ 600076 h 2487366"/>
              <a:gd name="connsiteX5" fmla="*/ 10326386 w 12192000"/>
              <a:gd name="connsiteY5" fmla="*/ 617537 h 2487366"/>
              <a:gd name="connsiteX6" fmla="*/ 12094957 w 12192000"/>
              <a:gd name="connsiteY6" fmla="*/ 152237 h 2487366"/>
              <a:gd name="connsiteX7" fmla="*/ 12192000 w 12192000"/>
              <a:gd name="connsiteY7" fmla="*/ 165739 h 2487366"/>
              <a:gd name="connsiteX8" fmla="*/ 12192000 w 12192000"/>
              <a:gd name="connsiteY8" fmla="*/ 2487366 h 2487366"/>
              <a:gd name="connsiteX9" fmla="*/ 0 w 12192000"/>
              <a:gd name="connsiteY9" fmla="*/ 2487366 h 2487366"/>
              <a:gd name="connsiteX10" fmla="*/ 0 w 12192000"/>
              <a:gd name="connsiteY10" fmla="*/ 1221966 h 2487366"/>
              <a:gd name="connsiteX11" fmla="*/ 21256 w 12192000"/>
              <a:gd name="connsiteY11" fmla="*/ 1204127 h 2487366"/>
              <a:gd name="connsiteX12" fmla="*/ 3590900 w 12192000"/>
              <a:gd name="connsiteY12" fmla="*/ 960456 h 2487366"/>
              <a:gd name="connsiteX13" fmla="*/ 3591558 w 12192000"/>
              <a:gd name="connsiteY13" fmla="*/ 959711 h 2487366"/>
              <a:gd name="connsiteX14" fmla="*/ 3588885 w 12192000"/>
              <a:gd name="connsiteY14" fmla="*/ 958012 h 2487366"/>
              <a:gd name="connsiteX15" fmla="*/ 3591673 w 12192000"/>
              <a:gd name="connsiteY15" fmla="*/ 959581 h 2487366"/>
              <a:gd name="connsiteX16" fmla="*/ 3744068 w 12192000"/>
              <a:gd name="connsiteY16" fmla="*/ 787091 h 2487366"/>
              <a:gd name="connsiteX17" fmla="*/ 7190458 w 12192000"/>
              <a:gd name="connsiteY17" fmla="*/ 702799 h 2487366"/>
              <a:gd name="connsiteX18" fmla="*/ 8619494 w 12192000"/>
              <a:gd name="connsiteY18" fmla="*/ 4760 h 2487366"/>
              <a:gd name="connsiteX19" fmla="*/ 8868101 w 12192000"/>
              <a:gd name="connsiteY19" fmla="*/ 1892 h 24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487366">
                <a:moveTo>
                  <a:pt x="8868101" y="1892"/>
                </a:moveTo>
                <a:cubicBezTo>
                  <a:pt x="9362124" y="21321"/>
                  <a:pt x="9831110" y="189639"/>
                  <a:pt x="10168910" y="468860"/>
                </a:cubicBezTo>
                <a:lnTo>
                  <a:pt x="10306678" y="598930"/>
                </a:lnTo>
                <a:lnTo>
                  <a:pt x="10322344" y="584147"/>
                </a:lnTo>
                <a:lnTo>
                  <a:pt x="10307892" y="600076"/>
                </a:lnTo>
                <a:lnTo>
                  <a:pt x="10326386" y="617537"/>
                </a:lnTo>
                <a:cubicBezTo>
                  <a:pt x="10782877" y="246621"/>
                  <a:pt x="11446148" y="81866"/>
                  <a:pt x="12094957" y="152237"/>
                </a:cubicBezTo>
                <a:lnTo>
                  <a:pt x="12192000" y="165739"/>
                </a:lnTo>
                <a:lnTo>
                  <a:pt x="12192000" y="2487366"/>
                </a:lnTo>
                <a:lnTo>
                  <a:pt x="0" y="2487366"/>
                </a:lnTo>
                <a:lnTo>
                  <a:pt x="0" y="1221966"/>
                </a:lnTo>
                <a:lnTo>
                  <a:pt x="21256" y="1204127"/>
                </a:lnTo>
                <a:cubicBezTo>
                  <a:pt x="966258" y="496687"/>
                  <a:pt x="2452112" y="395425"/>
                  <a:pt x="3590900" y="960456"/>
                </a:cubicBezTo>
                <a:lnTo>
                  <a:pt x="3591558" y="959711"/>
                </a:lnTo>
                <a:lnTo>
                  <a:pt x="3588885" y="958012"/>
                </a:lnTo>
                <a:lnTo>
                  <a:pt x="3591673" y="959581"/>
                </a:lnTo>
                <a:lnTo>
                  <a:pt x="3744068" y="787091"/>
                </a:lnTo>
                <a:cubicBezTo>
                  <a:pt x="4567041" y="-29687"/>
                  <a:pt x="6213845" y="-93393"/>
                  <a:pt x="7190458" y="702799"/>
                </a:cubicBezTo>
                <a:cubicBezTo>
                  <a:pt x="7480274" y="303664"/>
                  <a:pt x="8014490" y="42532"/>
                  <a:pt x="8619494" y="4760"/>
                </a:cubicBezTo>
                <a:cubicBezTo>
                  <a:pt x="8702731" y="-449"/>
                  <a:pt x="8785763" y="-1347"/>
                  <a:pt x="8868101" y="18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CDBA4-9AD7-E4FC-B7FF-81A2D3C2C093}"/>
              </a:ext>
            </a:extLst>
          </p:cNvPr>
          <p:cNvSpPr txBox="1"/>
          <p:nvPr/>
        </p:nvSpPr>
        <p:spPr>
          <a:xfrm>
            <a:off x="2505484" y="379105"/>
            <a:ext cx="7181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СТРАНИЦА ДОМА МОЛОДЁЖИ</a:t>
            </a:r>
            <a:b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САЙТЕ ДОБРО.РФ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3" y="1888809"/>
            <a:ext cx="6154016" cy="459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28" y="1888809"/>
            <a:ext cx="3895910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2213-8D3B-8BAF-6EE0-BCEB7259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BE8E5332-7E2F-E986-2258-D0783764A201}"/>
              </a:ext>
            </a:extLst>
          </p:cNvPr>
          <p:cNvSpPr/>
          <p:nvPr/>
        </p:nvSpPr>
        <p:spPr>
          <a:xfrm rot="18094925">
            <a:off x="4391083" y="1308995"/>
            <a:ext cx="9113811" cy="6069308"/>
          </a:xfrm>
          <a:custGeom>
            <a:avLst/>
            <a:gdLst>
              <a:gd name="connsiteX0" fmla="*/ 11810076 w 12098916"/>
              <a:gd name="connsiteY0" fmla="*/ 768465 h 2226365"/>
              <a:gd name="connsiteX1" fmla="*/ 11955761 w 12098916"/>
              <a:gd name="connsiteY1" fmla="*/ 1351186 h 2226365"/>
              <a:gd name="connsiteX2" fmla="*/ 10032771 w 12098916"/>
              <a:gd name="connsiteY2" fmla="*/ 244011 h 2226365"/>
              <a:gd name="connsiteX3" fmla="*/ 10120180 w 12098916"/>
              <a:gd name="connsiteY3" fmla="*/ 1234644 h 2226365"/>
              <a:gd name="connsiteX4" fmla="*/ 8138918 w 12098916"/>
              <a:gd name="connsiteY4" fmla="*/ 389696 h 2226365"/>
              <a:gd name="connsiteX5" fmla="*/ 7293970 w 12098916"/>
              <a:gd name="connsiteY5" fmla="*/ 418829 h 2226365"/>
              <a:gd name="connsiteX6" fmla="*/ 7876696 w 12098916"/>
              <a:gd name="connsiteY6" fmla="*/ 1875641 h 2226365"/>
              <a:gd name="connsiteX7" fmla="*/ 5982843 w 12098916"/>
              <a:gd name="connsiteY7" fmla="*/ 1088964 h 2226365"/>
              <a:gd name="connsiteX8" fmla="*/ 4467760 w 12098916"/>
              <a:gd name="connsiteY8" fmla="*/ 331420 h 2226365"/>
              <a:gd name="connsiteX9" fmla="*/ 4759121 w 12098916"/>
              <a:gd name="connsiteY9" fmla="*/ 1380324 h 2226365"/>
              <a:gd name="connsiteX10" fmla="*/ 5400118 w 12098916"/>
              <a:gd name="connsiteY10" fmla="*/ 2225272 h 2226365"/>
              <a:gd name="connsiteX11" fmla="*/ 3185767 w 12098916"/>
              <a:gd name="connsiteY11" fmla="*/ 1205506 h 2226365"/>
              <a:gd name="connsiteX12" fmla="*/ 1583280 w 12098916"/>
              <a:gd name="connsiteY12" fmla="*/ 127468 h 2226365"/>
              <a:gd name="connsiteX13" fmla="*/ 184739 w 12098916"/>
              <a:gd name="connsiteY13" fmla="*/ 69197 h 22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98916" h="2226365" extrusionOk="0">
                <a:moveTo>
                  <a:pt x="11810076" y="768465"/>
                </a:moveTo>
                <a:cubicBezTo>
                  <a:pt x="12008612" y="1089703"/>
                  <a:pt x="12197510" y="1459037"/>
                  <a:pt x="11955761" y="1351186"/>
                </a:cubicBezTo>
                <a:cubicBezTo>
                  <a:pt x="11700863" y="1272475"/>
                  <a:pt x="10318916" y="264063"/>
                  <a:pt x="10032771" y="244011"/>
                </a:cubicBezTo>
                <a:cubicBezTo>
                  <a:pt x="9710510" y="240535"/>
                  <a:pt x="10429070" y="1247698"/>
                  <a:pt x="10120180" y="1234644"/>
                </a:cubicBezTo>
                <a:cubicBezTo>
                  <a:pt x="9775560" y="1243068"/>
                  <a:pt x="8693416" y="565547"/>
                  <a:pt x="8138918" y="389696"/>
                </a:cubicBezTo>
                <a:cubicBezTo>
                  <a:pt x="7702534" y="257835"/>
                  <a:pt x="7344108" y="157925"/>
                  <a:pt x="7293970" y="418829"/>
                </a:cubicBezTo>
                <a:cubicBezTo>
                  <a:pt x="7227497" y="663000"/>
                  <a:pt x="8092365" y="1766637"/>
                  <a:pt x="7876696" y="1875641"/>
                </a:cubicBezTo>
                <a:cubicBezTo>
                  <a:pt x="7654513" y="1952394"/>
                  <a:pt x="6521019" y="1387996"/>
                  <a:pt x="5982843" y="1088964"/>
                </a:cubicBezTo>
                <a:cubicBezTo>
                  <a:pt x="5416991" y="832886"/>
                  <a:pt x="4691549" y="287628"/>
                  <a:pt x="4467760" y="331420"/>
                </a:cubicBezTo>
                <a:cubicBezTo>
                  <a:pt x="4196307" y="369065"/>
                  <a:pt x="4614634" y="1073601"/>
                  <a:pt x="4759121" y="1380324"/>
                </a:cubicBezTo>
                <a:cubicBezTo>
                  <a:pt x="4916295" y="1698617"/>
                  <a:pt x="5666881" y="2301392"/>
                  <a:pt x="5400118" y="2225272"/>
                </a:cubicBezTo>
                <a:cubicBezTo>
                  <a:pt x="5162531" y="2234089"/>
                  <a:pt x="3861360" y="1603469"/>
                  <a:pt x="3185767" y="1205506"/>
                </a:cubicBezTo>
                <a:cubicBezTo>
                  <a:pt x="2557731" y="848780"/>
                  <a:pt x="2092524" y="274179"/>
                  <a:pt x="1583280" y="127468"/>
                </a:cubicBezTo>
                <a:cubicBezTo>
                  <a:pt x="986053" y="-45981"/>
                  <a:pt x="-571565" y="-22892"/>
                  <a:pt x="184739" y="69197"/>
                </a:cubicBezTo>
              </a:path>
            </a:pathLst>
          </a:custGeom>
          <a:noFill/>
          <a:ln w="381000" cap="rnd">
            <a:solidFill>
              <a:schemeClr val="accent5">
                <a:lumMod val="20000"/>
                <a:lumOff val="8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454592 w 2514624"/>
                      <a:gd name="connsiteY0" fmla="*/ 159717 h 462725"/>
                      <a:gd name="connsiteX1" fmla="*/ 2484871 w 2514624"/>
                      <a:gd name="connsiteY1" fmla="*/ 280829 h 462725"/>
                      <a:gd name="connsiteX2" fmla="*/ 2085199 w 2514624"/>
                      <a:gd name="connsiteY2" fmla="*/ 50715 h 462725"/>
                      <a:gd name="connsiteX3" fmla="*/ 2103366 w 2514624"/>
                      <a:gd name="connsiteY3" fmla="*/ 256607 h 462725"/>
                      <a:gd name="connsiteX4" fmla="*/ 1691583 w 2514624"/>
                      <a:gd name="connsiteY4" fmla="*/ 80994 h 462725"/>
                      <a:gd name="connsiteX5" fmla="*/ 1515970 w 2514624"/>
                      <a:gd name="connsiteY5" fmla="*/ 87049 h 462725"/>
                      <a:gd name="connsiteX6" fmla="*/ 1637083 w 2514624"/>
                      <a:gd name="connsiteY6" fmla="*/ 389831 h 462725"/>
                      <a:gd name="connsiteX7" fmla="*/ 1243467 w 2514624"/>
                      <a:gd name="connsiteY7" fmla="*/ 226329 h 462725"/>
                      <a:gd name="connsiteX8" fmla="*/ 928574 w 2514624"/>
                      <a:gd name="connsiteY8" fmla="*/ 68882 h 462725"/>
                      <a:gd name="connsiteX9" fmla="*/ 989130 w 2514624"/>
                      <a:gd name="connsiteY9" fmla="*/ 286885 h 462725"/>
                      <a:gd name="connsiteX10" fmla="*/ 1122354 w 2514624"/>
                      <a:gd name="connsiteY10" fmla="*/ 462498 h 462725"/>
                      <a:gd name="connsiteX11" fmla="*/ 662126 w 2514624"/>
                      <a:gd name="connsiteY11" fmla="*/ 250551 h 462725"/>
                      <a:gd name="connsiteX12" fmla="*/ 329067 w 2514624"/>
                      <a:gd name="connsiteY12" fmla="*/ 26493 h 462725"/>
                      <a:gd name="connsiteX13" fmla="*/ 38396 w 2514624"/>
                      <a:gd name="connsiteY13" fmla="*/ 14382 h 462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14624" h="462725">
                        <a:moveTo>
                          <a:pt x="2454592" y="159717"/>
                        </a:moveTo>
                        <a:cubicBezTo>
                          <a:pt x="2500514" y="229356"/>
                          <a:pt x="2546436" y="298996"/>
                          <a:pt x="2484871" y="280829"/>
                        </a:cubicBezTo>
                        <a:cubicBezTo>
                          <a:pt x="2423306" y="262662"/>
                          <a:pt x="2148783" y="54752"/>
                          <a:pt x="2085199" y="50715"/>
                        </a:cubicBezTo>
                        <a:cubicBezTo>
                          <a:pt x="2021615" y="46678"/>
                          <a:pt x="2168969" y="251561"/>
                          <a:pt x="2103366" y="256607"/>
                        </a:cubicBezTo>
                        <a:cubicBezTo>
                          <a:pt x="2037763" y="261653"/>
                          <a:pt x="1789482" y="109254"/>
                          <a:pt x="1691583" y="80994"/>
                        </a:cubicBezTo>
                        <a:cubicBezTo>
                          <a:pt x="1593684" y="52734"/>
                          <a:pt x="1525053" y="35576"/>
                          <a:pt x="1515970" y="87049"/>
                        </a:cubicBezTo>
                        <a:cubicBezTo>
                          <a:pt x="1506887" y="138522"/>
                          <a:pt x="1682500" y="366618"/>
                          <a:pt x="1637083" y="389831"/>
                        </a:cubicBezTo>
                        <a:cubicBezTo>
                          <a:pt x="1591666" y="413044"/>
                          <a:pt x="1361552" y="279820"/>
                          <a:pt x="1243467" y="226329"/>
                        </a:cubicBezTo>
                        <a:cubicBezTo>
                          <a:pt x="1125382" y="172838"/>
                          <a:pt x="970963" y="58789"/>
                          <a:pt x="928574" y="68882"/>
                        </a:cubicBezTo>
                        <a:cubicBezTo>
                          <a:pt x="886184" y="78975"/>
                          <a:pt x="956833" y="221282"/>
                          <a:pt x="989130" y="286885"/>
                        </a:cubicBezTo>
                        <a:cubicBezTo>
                          <a:pt x="1021427" y="352488"/>
                          <a:pt x="1176855" y="468554"/>
                          <a:pt x="1122354" y="462498"/>
                        </a:cubicBezTo>
                        <a:cubicBezTo>
                          <a:pt x="1067853" y="456442"/>
                          <a:pt x="794340" y="323218"/>
                          <a:pt x="662126" y="250551"/>
                        </a:cubicBezTo>
                        <a:cubicBezTo>
                          <a:pt x="529912" y="177884"/>
                          <a:pt x="433022" y="65855"/>
                          <a:pt x="329067" y="26493"/>
                        </a:cubicBezTo>
                        <a:cubicBezTo>
                          <a:pt x="225112" y="-12869"/>
                          <a:pt x="-112995" y="-757"/>
                          <a:pt x="38396" y="1438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DD688-4946-29C9-36E6-9502F1DFDBEF}"/>
              </a:ext>
            </a:extLst>
          </p:cNvPr>
          <p:cNvSpPr txBox="1"/>
          <p:nvPr/>
        </p:nvSpPr>
        <p:spPr>
          <a:xfrm>
            <a:off x="2478361" y="343505"/>
            <a:ext cx="723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ВЕРИФИКАЦИЯ НА ДОБРО.РФ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6999" y="1271020"/>
            <a:ext cx="3421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Верификация на платформе Добро.рф важна для волонтерских центров и организаций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7" y="1619566"/>
            <a:ext cx="1045727" cy="1045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36" y="1619566"/>
            <a:ext cx="1042506" cy="10486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97532" y="1271020"/>
            <a:ext cx="3945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Она дает возможность проставлять верифицированные часы волонтерам и получать приоритет при поиске вакансий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17" y="4501910"/>
            <a:ext cx="1045727" cy="10457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77308" y="4181219"/>
            <a:ext cx="7667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ОГРН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организации на платформе 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Добро.РФ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4 звезды или выше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профиле организации 15 отзывов от волонтеров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проставлены часы волонтерам минимум за 15 «добрых дел»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волонтеров организации больше 30 человек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стаж организации на платформе больше 1 месяца с момента создания первого «доброго дела»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0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5CE5-1E5D-C55B-9AF9-89255D3AB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Арка 8">
            <a:extLst>
              <a:ext uri="{FF2B5EF4-FFF2-40B4-BE49-F238E27FC236}">
                <a16:creationId xmlns:a16="http://schemas.microsoft.com/office/drawing/2014/main" id="{29F54A9E-B751-ECF1-2FF1-27E5BA0639DA}"/>
              </a:ext>
            </a:extLst>
          </p:cNvPr>
          <p:cNvSpPr/>
          <p:nvPr/>
        </p:nvSpPr>
        <p:spPr>
          <a:xfrm>
            <a:off x="0" y="1009650"/>
            <a:ext cx="12192000" cy="12192000"/>
          </a:xfrm>
          <a:prstGeom prst="blockArc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1234E23-119B-DCAC-2680-9222720B19C1}"/>
              </a:ext>
            </a:extLst>
          </p:cNvPr>
          <p:cNvSpPr/>
          <p:nvPr/>
        </p:nvSpPr>
        <p:spPr>
          <a:xfrm>
            <a:off x="1059804" y="2704806"/>
            <a:ext cx="3888414" cy="3575540"/>
          </a:xfrm>
          <a:prstGeom prst="roundRect">
            <a:avLst>
              <a:gd name="adj" fmla="val 8222"/>
            </a:avLst>
          </a:prstGeom>
          <a:solidFill>
            <a:srgbClr val="5305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5C43A-9B40-E096-CCA0-24D9925D9E7C}"/>
              </a:ext>
            </a:extLst>
          </p:cNvPr>
          <p:cNvSpPr txBox="1"/>
          <p:nvPr/>
        </p:nvSpPr>
        <p:spPr>
          <a:xfrm>
            <a:off x="1454198" y="3288201"/>
            <a:ext cx="3246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Мирющенко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FD31D-4DAC-B5A6-1B2A-B31361B335E6}"/>
              </a:ext>
            </a:extLst>
          </p:cNvPr>
          <p:cNvSpPr txBox="1"/>
          <p:nvPr/>
        </p:nvSpPr>
        <p:spPr>
          <a:xfrm>
            <a:off x="1097903" y="4367628"/>
            <a:ext cx="38034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добровольчества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СО «Дом молодёжи».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Региональный представитель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платформы 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Добро.РФ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CB858F-599E-697E-5BCF-F8F4236BC7F3}"/>
              </a:ext>
            </a:extLst>
          </p:cNvPr>
          <p:cNvSpPr/>
          <p:nvPr/>
        </p:nvSpPr>
        <p:spPr>
          <a:xfrm>
            <a:off x="1014677" y="1861786"/>
            <a:ext cx="1156262" cy="1156262"/>
          </a:xfrm>
          <a:prstGeom prst="ellipse">
            <a:avLst/>
          </a:prstGeom>
          <a:solidFill>
            <a:srgbClr val="FF67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92" y="2644778"/>
            <a:ext cx="3889585" cy="3635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69" y="2068656"/>
            <a:ext cx="1158340" cy="1152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372" y="3296322"/>
            <a:ext cx="3724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Сайпидинова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FD31D-4DAC-B5A6-1B2A-B31361B335E6}"/>
              </a:ext>
            </a:extLst>
          </p:cNvPr>
          <p:cNvSpPr txBox="1"/>
          <p:nvPr/>
        </p:nvSpPr>
        <p:spPr>
          <a:xfrm>
            <a:off x="7318898" y="4393483"/>
            <a:ext cx="3516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связям с общественностью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добровольчества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СО «Дом молодёжи»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25" y="327987"/>
            <a:ext cx="2960214" cy="29602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D5056A-363F-DF17-669F-BAB12133CA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07" t="257" r="1607" b="2956"/>
          <a:stretch>
            <a:fillRect/>
          </a:stretch>
        </p:blipFill>
        <p:spPr>
          <a:xfrm>
            <a:off x="1793614" y="335179"/>
            <a:ext cx="3044099" cy="3044099"/>
          </a:xfrm>
          <a:custGeom>
            <a:avLst/>
            <a:gdLst>
              <a:gd name="connsiteX0" fmla="*/ 2178933 w 4357866"/>
              <a:gd name="connsiteY0" fmla="*/ 0 h 4357866"/>
              <a:gd name="connsiteX1" fmla="*/ 4357866 w 4357866"/>
              <a:gd name="connsiteY1" fmla="*/ 2178933 h 4357866"/>
              <a:gd name="connsiteX2" fmla="*/ 2178933 w 4357866"/>
              <a:gd name="connsiteY2" fmla="*/ 4357866 h 4357866"/>
              <a:gd name="connsiteX3" fmla="*/ 0 w 4357866"/>
              <a:gd name="connsiteY3" fmla="*/ 2178933 h 4357866"/>
              <a:gd name="connsiteX4" fmla="*/ 2178933 w 4357866"/>
              <a:gd name="connsiteY4" fmla="*/ 0 h 43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866" h="4357866">
                <a:moveTo>
                  <a:pt x="2178933" y="0"/>
                </a:moveTo>
                <a:cubicBezTo>
                  <a:pt x="3382324" y="0"/>
                  <a:pt x="4357866" y="975542"/>
                  <a:pt x="4357866" y="2178933"/>
                </a:cubicBezTo>
                <a:cubicBezTo>
                  <a:pt x="4357866" y="3382324"/>
                  <a:pt x="3382324" y="4357866"/>
                  <a:pt x="2178933" y="4357866"/>
                </a:cubicBezTo>
                <a:cubicBezTo>
                  <a:pt x="975542" y="4357866"/>
                  <a:pt x="0" y="3382324"/>
                  <a:pt x="0" y="2178933"/>
                </a:cubicBezTo>
                <a:cubicBezTo>
                  <a:pt x="0" y="975542"/>
                  <a:pt x="975542" y="0"/>
                  <a:pt x="2178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89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4F414-F2B1-B55F-E10C-79138B936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2" y="3338730"/>
            <a:ext cx="4663440" cy="1430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2EABD-2600-BC42-0BB4-7ED9792F7F56}"/>
              </a:ext>
            </a:extLst>
          </p:cNvPr>
          <p:cNvSpPr txBox="1"/>
          <p:nvPr/>
        </p:nvSpPr>
        <p:spPr>
          <a:xfrm>
            <a:off x="1671473" y="395748"/>
            <a:ext cx="8849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ОБЛАСТНЫЕ, ВСЕРОССИЙСКИЕ</a:t>
            </a:r>
          </a:p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МЕЖДУНАРОДНЫЕ МЕРОПРИЯТИЯ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2" y="1756995"/>
            <a:ext cx="3347747" cy="1679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11383" r="11975" b="13924"/>
          <a:stretch/>
        </p:blipFill>
        <p:spPr>
          <a:xfrm>
            <a:off x="8459665" y="1883525"/>
            <a:ext cx="2447925" cy="1552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28" y="4142245"/>
            <a:ext cx="2960939" cy="29609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469" y="4365063"/>
            <a:ext cx="3266885" cy="2451199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93" y="3691265"/>
            <a:ext cx="5129180" cy="9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30" y="2296308"/>
            <a:ext cx="3745618" cy="781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19" y="4671765"/>
            <a:ext cx="2045693" cy="190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1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F529-F0A0-5949-CA4C-903B027F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57" y="2856399"/>
            <a:ext cx="10515600" cy="1325563"/>
          </a:xfrm>
        </p:spPr>
        <p:txBody>
          <a:bodyPr/>
          <a:lstStyle/>
          <a:p>
            <a:r>
              <a:rPr lang="ru-RU" dirty="0" smtClean="0"/>
              <a:t>МЫВМЕСТЕ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0"/>
            <a:ext cx="12188240" cy="68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F529-F0A0-5949-CA4C-903B027F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57" y="2856399"/>
            <a:ext cx="10515600" cy="1325563"/>
          </a:xfrm>
        </p:spPr>
        <p:txBody>
          <a:bodyPr/>
          <a:lstStyle/>
          <a:p>
            <a:r>
              <a:rPr lang="ru-RU" dirty="0" smtClean="0"/>
              <a:t>МЫВМЕСТЕ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5CE5-1E5D-C55B-9AF9-89255D3AB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Арка 8">
            <a:extLst>
              <a:ext uri="{FF2B5EF4-FFF2-40B4-BE49-F238E27FC236}">
                <a16:creationId xmlns:a16="http://schemas.microsoft.com/office/drawing/2014/main" id="{29F54A9E-B751-ECF1-2FF1-27E5BA0639DA}"/>
              </a:ext>
            </a:extLst>
          </p:cNvPr>
          <p:cNvSpPr/>
          <p:nvPr/>
        </p:nvSpPr>
        <p:spPr>
          <a:xfrm>
            <a:off x="0" y="762000"/>
            <a:ext cx="12192000" cy="12192000"/>
          </a:xfrm>
          <a:prstGeom prst="blockArc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1234E23-119B-DCAC-2680-9222720B19C1}"/>
              </a:ext>
            </a:extLst>
          </p:cNvPr>
          <p:cNvSpPr/>
          <p:nvPr/>
        </p:nvSpPr>
        <p:spPr>
          <a:xfrm>
            <a:off x="3500860" y="1449798"/>
            <a:ext cx="7822555" cy="3958403"/>
          </a:xfrm>
          <a:prstGeom prst="roundRect">
            <a:avLst>
              <a:gd name="adj" fmla="val 8222"/>
            </a:avLst>
          </a:prstGeom>
          <a:solidFill>
            <a:srgbClr val="5305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731F8-FAD1-D52B-25A8-5465DD7F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848" r="3131" b="34705"/>
          <a:stretch>
            <a:fillRect/>
          </a:stretch>
        </p:blipFill>
        <p:spPr bwMode="auto">
          <a:xfrm>
            <a:off x="868586" y="1250066"/>
            <a:ext cx="4357866" cy="4357866"/>
          </a:xfrm>
          <a:custGeom>
            <a:avLst/>
            <a:gdLst>
              <a:gd name="connsiteX0" fmla="*/ 2141317 w 4282634"/>
              <a:gd name="connsiteY0" fmla="*/ 0 h 4282634"/>
              <a:gd name="connsiteX1" fmla="*/ 4282634 w 4282634"/>
              <a:gd name="connsiteY1" fmla="*/ 2141317 h 4282634"/>
              <a:gd name="connsiteX2" fmla="*/ 2141317 w 4282634"/>
              <a:gd name="connsiteY2" fmla="*/ 4282634 h 4282634"/>
              <a:gd name="connsiteX3" fmla="*/ 0 w 4282634"/>
              <a:gd name="connsiteY3" fmla="*/ 2141317 h 4282634"/>
              <a:gd name="connsiteX4" fmla="*/ 2141317 w 4282634"/>
              <a:gd name="connsiteY4" fmla="*/ 0 h 428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4" h="4282634">
                <a:moveTo>
                  <a:pt x="2141317" y="0"/>
                </a:moveTo>
                <a:cubicBezTo>
                  <a:pt x="3323934" y="0"/>
                  <a:pt x="4282634" y="958700"/>
                  <a:pt x="4282634" y="2141317"/>
                </a:cubicBezTo>
                <a:cubicBezTo>
                  <a:pt x="4282634" y="3323934"/>
                  <a:pt x="3323934" y="4282634"/>
                  <a:pt x="2141317" y="4282634"/>
                </a:cubicBezTo>
                <a:cubicBezTo>
                  <a:pt x="958700" y="4282634"/>
                  <a:pt x="0" y="3323934"/>
                  <a:pt x="0" y="2141317"/>
                </a:cubicBezTo>
                <a:cubicBezTo>
                  <a:pt x="0" y="958700"/>
                  <a:pt x="958700" y="0"/>
                  <a:pt x="21413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5C43A-9B40-E096-CCA0-24D9925D9E7C}"/>
              </a:ext>
            </a:extLst>
          </p:cNvPr>
          <p:cNvSpPr txBox="1"/>
          <p:nvPr/>
        </p:nvSpPr>
        <p:spPr>
          <a:xfrm>
            <a:off x="5602587" y="1948334"/>
            <a:ext cx="3384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Сергеевна</a:t>
            </a:r>
          </a:p>
          <a:p>
            <a:r>
              <a:rPr lang="ru-RU" sz="4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Лытина</a:t>
            </a:r>
            <a:endParaRPr lang="ru-RU" sz="4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FD31D-4DAC-B5A6-1B2A-B31361B335E6}"/>
              </a:ext>
            </a:extLst>
          </p:cNvPr>
          <p:cNvSpPr txBox="1"/>
          <p:nvPr/>
        </p:nvSpPr>
        <p:spPr>
          <a:xfrm>
            <a:off x="5602587" y="4262895"/>
            <a:ext cx="522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иректор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СО «Дом молодёжи»</a:t>
            </a:r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CB858F-599E-697E-5BCF-F8F4236BC7F3}"/>
              </a:ext>
            </a:extLst>
          </p:cNvPr>
          <p:cNvSpPr/>
          <p:nvPr/>
        </p:nvSpPr>
        <p:spPr>
          <a:xfrm>
            <a:off x="10360549" y="1126921"/>
            <a:ext cx="1156262" cy="1156262"/>
          </a:xfrm>
          <a:prstGeom prst="ellipse">
            <a:avLst/>
          </a:prstGeom>
          <a:solidFill>
            <a:srgbClr val="FF67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8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FAC1-3925-7210-E3EB-C5C09935B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D8686DE7-F0C6-161B-6ACC-076B5835498E}"/>
              </a:ext>
            </a:extLst>
          </p:cNvPr>
          <p:cNvSpPr/>
          <p:nvPr/>
        </p:nvSpPr>
        <p:spPr>
          <a:xfrm>
            <a:off x="0" y="4370634"/>
            <a:ext cx="12192000" cy="2487366"/>
          </a:xfrm>
          <a:custGeom>
            <a:avLst/>
            <a:gdLst>
              <a:gd name="connsiteX0" fmla="*/ 8868101 w 12192000"/>
              <a:gd name="connsiteY0" fmla="*/ 1892 h 2487366"/>
              <a:gd name="connsiteX1" fmla="*/ 10168910 w 12192000"/>
              <a:gd name="connsiteY1" fmla="*/ 468860 h 2487366"/>
              <a:gd name="connsiteX2" fmla="*/ 10306678 w 12192000"/>
              <a:gd name="connsiteY2" fmla="*/ 598930 h 2487366"/>
              <a:gd name="connsiteX3" fmla="*/ 10322344 w 12192000"/>
              <a:gd name="connsiteY3" fmla="*/ 584147 h 2487366"/>
              <a:gd name="connsiteX4" fmla="*/ 10307892 w 12192000"/>
              <a:gd name="connsiteY4" fmla="*/ 600076 h 2487366"/>
              <a:gd name="connsiteX5" fmla="*/ 10326386 w 12192000"/>
              <a:gd name="connsiteY5" fmla="*/ 617537 h 2487366"/>
              <a:gd name="connsiteX6" fmla="*/ 12094957 w 12192000"/>
              <a:gd name="connsiteY6" fmla="*/ 152237 h 2487366"/>
              <a:gd name="connsiteX7" fmla="*/ 12192000 w 12192000"/>
              <a:gd name="connsiteY7" fmla="*/ 165739 h 2487366"/>
              <a:gd name="connsiteX8" fmla="*/ 12192000 w 12192000"/>
              <a:gd name="connsiteY8" fmla="*/ 2487366 h 2487366"/>
              <a:gd name="connsiteX9" fmla="*/ 0 w 12192000"/>
              <a:gd name="connsiteY9" fmla="*/ 2487366 h 2487366"/>
              <a:gd name="connsiteX10" fmla="*/ 0 w 12192000"/>
              <a:gd name="connsiteY10" fmla="*/ 1221966 h 2487366"/>
              <a:gd name="connsiteX11" fmla="*/ 21256 w 12192000"/>
              <a:gd name="connsiteY11" fmla="*/ 1204127 h 2487366"/>
              <a:gd name="connsiteX12" fmla="*/ 3590900 w 12192000"/>
              <a:gd name="connsiteY12" fmla="*/ 960456 h 2487366"/>
              <a:gd name="connsiteX13" fmla="*/ 3591558 w 12192000"/>
              <a:gd name="connsiteY13" fmla="*/ 959711 h 2487366"/>
              <a:gd name="connsiteX14" fmla="*/ 3588885 w 12192000"/>
              <a:gd name="connsiteY14" fmla="*/ 958012 h 2487366"/>
              <a:gd name="connsiteX15" fmla="*/ 3591673 w 12192000"/>
              <a:gd name="connsiteY15" fmla="*/ 959581 h 2487366"/>
              <a:gd name="connsiteX16" fmla="*/ 3744068 w 12192000"/>
              <a:gd name="connsiteY16" fmla="*/ 787091 h 2487366"/>
              <a:gd name="connsiteX17" fmla="*/ 7190458 w 12192000"/>
              <a:gd name="connsiteY17" fmla="*/ 702799 h 2487366"/>
              <a:gd name="connsiteX18" fmla="*/ 8619494 w 12192000"/>
              <a:gd name="connsiteY18" fmla="*/ 4760 h 2487366"/>
              <a:gd name="connsiteX19" fmla="*/ 8868101 w 12192000"/>
              <a:gd name="connsiteY19" fmla="*/ 1892 h 24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487366">
                <a:moveTo>
                  <a:pt x="8868101" y="1892"/>
                </a:moveTo>
                <a:cubicBezTo>
                  <a:pt x="9362124" y="21321"/>
                  <a:pt x="9831110" y="189639"/>
                  <a:pt x="10168910" y="468860"/>
                </a:cubicBezTo>
                <a:lnTo>
                  <a:pt x="10306678" y="598930"/>
                </a:lnTo>
                <a:lnTo>
                  <a:pt x="10322344" y="584147"/>
                </a:lnTo>
                <a:lnTo>
                  <a:pt x="10307892" y="600076"/>
                </a:lnTo>
                <a:lnTo>
                  <a:pt x="10326386" y="617537"/>
                </a:lnTo>
                <a:cubicBezTo>
                  <a:pt x="10782877" y="246621"/>
                  <a:pt x="11446148" y="81866"/>
                  <a:pt x="12094957" y="152237"/>
                </a:cubicBezTo>
                <a:lnTo>
                  <a:pt x="12192000" y="165739"/>
                </a:lnTo>
                <a:lnTo>
                  <a:pt x="12192000" y="2487366"/>
                </a:lnTo>
                <a:lnTo>
                  <a:pt x="0" y="2487366"/>
                </a:lnTo>
                <a:lnTo>
                  <a:pt x="0" y="1221966"/>
                </a:lnTo>
                <a:lnTo>
                  <a:pt x="21256" y="1204127"/>
                </a:lnTo>
                <a:cubicBezTo>
                  <a:pt x="966258" y="496687"/>
                  <a:pt x="2452112" y="395425"/>
                  <a:pt x="3590900" y="960456"/>
                </a:cubicBezTo>
                <a:lnTo>
                  <a:pt x="3591558" y="959711"/>
                </a:lnTo>
                <a:lnTo>
                  <a:pt x="3588885" y="958012"/>
                </a:lnTo>
                <a:lnTo>
                  <a:pt x="3591673" y="959581"/>
                </a:lnTo>
                <a:lnTo>
                  <a:pt x="3744068" y="787091"/>
                </a:lnTo>
                <a:cubicBezTo>
                  <a:pt x="4567041" y="-29687"/>
                  <a:pt x="6213845" y="-93393"/>
                  <a:pt x="7190458" y="702799"/>
                </a:cubicBezTo>
                <a:cubicBezTo>
                  <a:pt x="7480274" y="303664"/>
                  <a:pt x="8014490" y="42532"/>
                  <a:pt x="8619494" y="4760"/>
                </a:cubicBezTo>
                <a:cubicBezTo>
                  <a:pt x="8702731" y="-449"/>
                  <a:pt x="8785763" y="-1347"/>
                  <a:pt x="8868101" y="18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48319227-2AB6-50C2-5AD4-499803ABAC1C}"/>
              </a:ext>
            </a:extLst>
          </p:cNvPr>
          <p:cNvSpPr/>
          <p:nvPr/>
        </p:nvSpPr>
        <p:spPr>
          <a:xfrm>
            <a:off x="452127" y="2225950"/>
            <a:ext cx="4873996" cy="331026"/>
          </a:xfrm>
          <a:custGeom>
            <a:avLst/>
            <a:gdLst>
              <a:gd name="connsiteX0" fmla="*/ 4757638 w 4873996"/>
              <a:gd name="connsiteY0" fmla="*/ 114258 h 331026"/>
              <a:gd name="connsiteX1" fmla="*/ 4816326 w 4873996"/>
              <a:gd name="connsiteY1" fmla="*/ 200900 h 331026"/>
              <a:gd name="connsiteX2" fmla="*/ 4041658 w 4873996"/>
              <a:gd name="connsiteY2" fmla="*/ 36280 h 331026"/>
              <a:gd name="connsiteX3" fmla="*/ 4076870 w 4873996"/>
              <a:gd name="connsiteY3" fmla="*/ 183572 h 331026"/>
              <a:gd name="connsiteX4" fmla="*/ 3278728 w 4873996"/>
              <a:gd name="connsiteY4" fmla="*/ 57941 h 331026"/>
              <a:gd name="connsiteX5" fmla="*/ 2938344 w 4873996"/>
              <a:gd name="connsiteY5" fmla="*/ 62273 h 331026"/>
              <a:gd name="connsiteX6" fmla="*/ 3173093 w 4873996"/>
              <a:gd name="connsiteY6" fmla="*/ 278878 h 331026"/>
              <a:gd name="connsiteX7" fmla="*/ 2410162 w 4873996"/>
              <a:gd name="connsiteY7" fmla="*/ 161912 h 331026"/>
              <a:gd name="connsiteX8" fmla="*/ 1799818 w 4873996"/>
              <a:gd name="connsiteY8" fmla="*/ 49277 h 331026"/>
              <a:gd name="connsiteX9" fmla="*/ 1917191 w 4873996"/>
              <a:gd name="connsiteY9" fmla="*/ 205232 h 331026"/>
              <a:gd name="connsiteX10" fmla="*/ 2175414 w 4873996"/>
              <a:gd name="connsiteY10" fmla="*/ 330863 h 331026"/>
              <a:gd name="connsiteX11" fmla="*/ 1283372 w 4873996"/>
              <a:gd name="connsiteY11" fmla="*/ 179240 h 331026"/>
              <a:gd name="connsiteX12" fmla="*/ 637817 w 4873996"/>
              <a:gd name="connsiteY12" fmla="*/ 18952 h 331026"/>
              <a:gd name="connsiteX13" fmla="*/ 74421 w 4873996"/>
              <a:gd name="connsiteY13" fmla="*/ 10288 h 3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3996" h="331026" extrusionOk="0">
                <a:moveTo>
                  <a:pt x="4757638" y="114258"/>
                </a:moveTo>
                <a:cubicBezTo>
                  <a:pt x="4834263" y="156438"/>
                  <a:pt x="4921307" y="219281"/>
                  <a:pt x="4816326" y="200900"/>
                </a:cubicBezTo>
                <a:cubicBezTo>
                  <a:pt x="4710402" y="190726"/>
                  <a:pt x="4154566" y="39497"/>
                  <a:pt x="4041658" y="36280"/>
                </a:cubicBezTo>
                <a:cubicBezTo>
                  <a:pt x="3914570" y="37147"/>
                  <a:pt x="4203265" y="184168"/>
                  <a:pt x="4076870" y="183572"/>
                </a:cubicBezTo>
                <a:cubicBezTo>
                  <a:pt x="3939553" y="181622"/>
                  <a:pt x="3472720" y="80183"/>
                  <a:pt x="3278728" y="57941"/>
                </a:cubicBezTo>
                <a:cubicBezTo>
                  <a:pt x="3092589" y="38154"/>
                  <a:pt x="2957404" y="22455"/>
                  <a:pt x="2938344" y="62273"/>
                </a:cubicBezTo>
                <a:cubicBezTo>
                  <a:pt x="2906208" y="96871"/>
                  <a:pt x="3255404" y="267657"/>
                  <a:pt x="3173093" y="278878"/>
                </a:cubicBezTo>
                <a:cubicBezTo>
                  <a:pt x="3082631" y="272289"/>
                  <a:pt x="2630068" y="212649"/>
                  <a:pt x="2410162" y="161912"/>
                </a:cubicBezTo>
                <a:cubicBezTo>
                  <a:pt x="2184633" y="125520"/>
                  <a:pt x="1885105" y="42808"/>
                  <a:pt x="1799818" y="49277"/>
                </a:cubicBezTo>
                <a:cubicBezTo>
                  <a:pt x="1712355" y="55640"/>
                  <a:pt x="1856004" y="159457"/>
                  <a:pt x="1917191" y="205232"/>
                </a:cubicBezTo>
                <a:cubicBezTo>
                  <a:pt x="1987285" y="263320"/>
                  <a:pt x="2282802" y="353326"/>
                  <a:pt x="2175414" y="330863"/>
                </a:cubicBezTo>
                <a:cubicBezTo>
                  <a:pt x="2095376" y="365962"/>
                  <a:pt x="1559578" y="255650"/>
                  <a:pt x="1283372" y="179240"/>
                </a:cubicBezTo>
                <a:cubicBezTo>
                  <a:pt x="1034880" y="120450"/>
                  <a:pt x="841783" y="35473"/>
                  <a:pt x="637817" y="18952"/>
                </a:cubicBezTo>
                <a:cubicBezTo>
                  <a:pt x="432727" y="-8616"/>
                  <a:pt x="-250044" y="-21952"/>
                  <a:pt x="74421" y="10288"/>
                </a:cubicBezTo>
              </a:path>
            </a:pathLst>
          </a:custGeom>
          <a:noFill/>
          <a:ln w="88900" cap="rnd">
            <a:solidFill>
              <a:srgbClr val="FF671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454592 w 2514624"/>
                      <a:gd name="connsiteY0" fmla="*/ 159717 h 462725"/>
                      <a:gd name="connsiteX1" fmla="*/ 2484871 w 2514624"/>
                      <a:gd name="connsiteY1" fmla="*/ 280829 h 462725"/>
                      <a:gd name="connsiteX2" fmla="*/ 2085199 w 2514624"/>
                      <a:gd name="connsiteY2" fmla="*/ 50715 h 462725"/>
                      <a:gd name="connsiteX3" fmla="*/ 2103366 w 2514624"/>
                      <a:gd name="connsiteY3" fmla="*/ 256607 h 462725"/>
                      <a:gd name="connsiteX4" fmla="*/ 1691583 w 2514624"/>
                      <a:gd name="connsiteY4" fmla="*/ 80994 h 462725"/>
                      <a:gd name="connsiteX5" fmla="*/ 1515970 w 2514624"/>
                      <a:gd name="connsiteY5" fmla="*/ 87049 h 462725"/>
                      <a:gd name="connsiteX6" fmla="*/ 1637083 w 2514624"/>
                      <a:gd name="connsiteY6" fmla="*/ 389831 h 462725"/>
                      <a:gd name="connsiteX7" fmla="*/ 1243467 w 2514624"/>
                      <a:gd name="connsiteY7" fmla="*/ 226329 h 462725"/>
                      <a:gd name="connsiteX8" fmla="*/ 928574 w 2514624"/>
                      <a:gd name="connsiteY8" fmla="*/ 68882 h 462725"/>
                      <a:gd name="connsiteX9" fmla="*/ 989130 w 2514624"/>
                      <a:gd name="connsiteY9" fmla="*/ 286885 h 462725"/>
                      <a:gd name="connsiteX10" fmla="*/ 1122354 w 2514624"/>
                      <a:gd name="connsiteY10" fmla="*/ 462498 h 462725"/>
                      <a:gd name="connsiteX11" fmla="*/ 662126 w 2514624"/>
                      <a:gd name="connsiteY11" fmla="*/ 250551 h 462725"/>
                      <a:gd name="connsiteX12" fmla="*/ 329067 w 2514624"/>
                      <a:gd name="connsiteY12" fmla="*/ 26493 h 462725"/>
                      <a:gd name="connsiteX13" fmla="*/ 38396 w 2514624"/>
                      <a:gd name="connsiteY13" fmla="*/ 14382 h 462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14624" h="462725">
                        <a:moveTo>
                          <a:pt x="2454592" y="159717"/>
                        </a:moveTo>
                        <a:cubicBezTo>
                          <a:pt x="2500514" y="229356"/>
                          <a:pt x="2546436" y="298996"/>
                          <a:pt x="2484871" y="280829"/>
                        </a:cubicBezTo>
                        <a:cubicBezTo>
                          <a:pt x="2423306" y="262662"/>
                          <a:pt x="2148783" y="54752"/>
                          <a:pt x="2085199" y="50715"/>
                        </a:cubicBezTo>
                        <a:cubicBezTo>
                          <a:pt x="2021615" y="46678"/>
                          <a:pt x="2168969" y="251561"/>
                          <a:pt x="2103366" y="256607"/>
                        </a:cubicBezTo>
                        <a:cubicBezTo>
                          <a:pt x="2037763" y="261653"/>
                          <a:pt x="1789482" y="109254"/>
                          <a:pt x="1691583" y="80994"/>
                        </a:cubicBezTo>
                        <a:cubicBezTo>
                          <a:pt x="1593684" y="52734"/>
                          <a:pt x="1525053" y="35576"/>
                          <a:pt x="1515970" y="87049"/>
                        </a:cubicBezTo>
                        <a:cubicBezTo>
                          <a:pt x="1506887" y="138522"/>
                          <a:pt x="1682500" y="366618"/>
                          <a:pt x="1637083" y="389831"/>
                        </a:cubicBezTo>
                        <a:cubicBezTo>
                          <a:pt x="1591666" y="413044"/>
                          <a:pt x="1361552" y="279820"/>
                          <a:pt x="1243467" y="226329"/>
                        </a:cubicBezTo>
                        <a:cubicBezTo>
                          <a:pt x="1125382" y="172838"/>
                          <a:pt x="970963" y="58789"/>
                          <a:pt x="928574" y="68882"/>
                        </a:cubicBezTo>
                        <a:cubicBezTo>
                          <a:pt x="886184" y="78975"/>
                          <a:pt x="956833" y="221282"/>
                          <a:pt x="989130" y="286885"/>
                        </a:cubicBezTo>
                        <a:cubicBezTo>
                          <a:pt x="1021427" y="352488"/>
                          <a:pt x="1176855" y="468554"/>
                          <a:pt x="1122354" y="462498"/>
                        </a:cubicBezTo>
                        <a:cubicBezTo>
                          <a:pt x="1067853" y="456442"/>
                          <a:pt x="794340" y="323218"/>
                          <a:pt x="662126" y="250551"/>
                        </a:cubicBezTo>
                        <a:cubicBezTo>
                          <a:pt x="529912" y="177884"/>
                          <a:pt x="433022" y="65855"/>
                          <a:pt x="329067" y="26493"/>
                        </a:cubicBezTo>
                        <a:cubicBezTo>
                          <a:pt x="225112" y="-12869"/>
                          <a:pt x="-112995" y="-757"/>
                          <a:pt x="38396" y="1438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EBCA39-9B3E-BAA2-3DB4-0CD82310D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18252" y="1828800"/>
            <a:ext cx="4616220" cy="4995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684B4-ED3F-D10B-6A1A-7A24B21D3FE4}"/>
              </a:ext>
            </a:extLst>
          </p:cNvPr>
          <p:cNvSpPr txBox="1"/>
          <p:nvPr/>
        </p:nvSpPr>
        <p:spPr>
          <a:xfrm>
            <a:off x="452127" y="374685"/>
            <a:ext cx="70683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ЛЮБАЯ ВАША ИДЕ</a:t>
            </a:r>
            <a:r>
              <a:rPr lang="ru-RU" sz="48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</a:t>
            </a:r>
          </a:p>
          <a:p>
            <a:r>
              <a:rPr lang="ru-RU" sz="48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РЕАЛЬНОСТЬ!</a:t>
            </a:r>
            <a:endParaRPr lang="ru-RU" sz="4800" b="1" dirty="0">
              <a:solidFill>
                <a:srgbClr val="5305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89722-58DA-28B0-2549-74848D463C7D}"/>
              </a:ext>
            </a:extLst>
          </p:cNvPr>
          <p:cNvSpPr txBox="1"/>
          <p:nvPr/>
        </p:nvSpPr>
        <p:spPr>
          <a:xfrm>
            <a:off x="1955515" y="2918958"/>
            <a:ext cx="5010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ИНИЦИАТИВА –</a:t>
            </a:r>
          </a:p>
          <a:p>
            <a:r>
              <a:rPr lang="ru-RU" sz="48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КРУТО!</a:t>
            </a:r>
            <a:endParaRPr lang="ru-RU" sz="4800" b="1" dirty="0">
              <a:solidFill>
                <a:srgbClr val="5305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0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B01D6-6296-7F54-21AF-EEDF0C6B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884EF86B-78E3-92DB-F326-32F3581C25A7}"/>
              </a:ext>
            </a:extLst>
          </p:cNvPr>
          <p:cNvSpPr/>
          <p:nvPr/>
        </p:nvSpPr>
        <p:spPr>
          <a:xfrm>
            <a:off x="-404390" y="2626061"/>
            <a:ext cx="13000780" cy="4640832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63DA9-1529-587A-4008-F63A1DE81819}"/>
              </a:ext>
            </a:extLst>
          </p:cNvPr>
          <p:cNvSpPr txBox="1"/>
          <p:nvPr/>
        </p:nvSpPr>
        <p:spPr>
          <a:xfrm>
            <a:off x="708660" y="2228850"/>
            <a:ext cx="98555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200" b="1" dirty="0">
                <a:solidFill>
                  <a:srgbClr val="FF6713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ДОБРОВОЛЬЧЕСТВО:</a:t>
            </a:r>
            <a:endParaRPr lang="en-US" sz="6200" b="1" dirty="0">
              <a:solidFill>
                <a:srgbClr val="FF6713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ED4BF-105E-2EAD-BFE1-90F777B02956}"/>
              </a:ext>
            </a:extLst>
          </p:cNvPr>
          <p:cNvSpPr txBox="1"/>
          <p:nvPr/>
        </p:nvSpPr>
        <p:spPr>
          <a:xfrm>
            <a:off x="708660" y="3187363"/>
            <a:ext cx="8141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локальных инициатив</a:t>
            </a:r>
            <a:endParaRPr lang="en-US" sz="4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международных акций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71B414-BC8D-DB8B-A567-B917E49D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1795" y="841104"/>
            <a:ext cx="2674321" cy="621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08844-204C-07D7-9116-7D6E2DA4F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0109" y="726804"/>
            <a:ext cx="1486697" cy="62193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D9656C7-6BB7-151E-618F-CE0C33B6DCBA}"/>
              </a:ext>
            </a:extLst>
          </p:cNvPr>
          <p:cNvGrpSpPr/>
          <p:nvPr/>
        </p:nvGrpSpPr>
        <p:grpSpPr>
          <a:xfrm>
            <a:off x="6291105" y="726804"/>
            <a:ext cx="1560390" cy="707886"/>
            <a:chOff x="6176805" y="726804"/>
            <a:chExt cx="1560390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B588EC-86D1-CC0C-E1A2-7817F2F86A8D}"/>
                </a:ext>
              </a:extLst>
            </p:cNvPr>
            <p:cNvSpPr txBox="1"/>
            <p:nvPr/>
          </p:nvSpPr>
          <p:spPr>
            <a:xfrm>
              <a:off x="6371115" y="726804"/>
              <a:ext cx="13660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530574"/>
                  </a:solidFill>
                  <a:effectLst/>
                  <a:latin typeface="Arial Black" panose="020B0604020202020204" pitchFamily="34" charset="0"/>
                  <a:cs typeface="Arial Black" panose="020B0604020202020204" pitchFamily="34" charset="0"/>
                </a:rPr>
                <a:t>РРЦ</a:t>
              </a:r>
              <a:endParaRPr lang="en-US" sz="4000" b="1" dirty="0">
                <a:solidFill>
                  <a:srgbClr val="530574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3A7923F-C7AF-8229-397C-082F580DEE82}"/>
                </a:ext>
              </a:extLst>
            </p:cNvPr>
            <p:cNvSpPr/>
            <p:nvPr/>
          </p:nvSpPr>
          <p:spPr>
            <a:xfrm>
              <a:off x="6176805" y="983592"/>
              <a:ext cx="194310" cy="194310"/>
            </a:xfrm>
            <a:prstGeom prst="ellipse">
              <a:avLst/>
            </a:prstGeom>
            <a:solidFill>
              <a:srgbClr val="FF67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6713"/>
                </a:solidFill>
              </a:endParaRPr>
            </a:p>
          </p:txBody>
        </p:sp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965B2DC-55C7-7992-589D-DFDA9E23F475}"/>
              </a:ext>
            </a:extLst>
          </p:cNvPr>
          <p:cNvCxnSpPr>
            <a:cxnSpLocks/>
          </p:cNvCxnSpPr>
          <p:nvPr/>
        </p:nvCxnSpPr>
        <p:spPr>
          <a:xfrm>
            <a:off x="880109" y="1691478"/>
            <a:ext cx="697138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4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2A1CC-D5A8-CCF7-F811-F60786A3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рка 10">
            <a:extLst>
              <a:ext uri="{FF2B5EF4-FFF2-40B4-BE49-F238E27FC236}">
                <a16:creationId xmlns:a16="http://schemas.microsoft.com/office/drawing/2014/main" id="{7C3A1B35-1BDA-7123-4EEF-75A123B9E445}"/>
              </a:ext>
            </a:extLst>
          </p:cNvPr>
          <p:cNvSpPr/>
          <p:nvPr/>
        </p:nvSpPr>
        <p:spPr>
          <a:xfrm rot="10800000">
            <a:off x="0" y="-6096000"/>
            <a:ext cx="12192000" cy="12192000"/>
          </a:xfrm>
          <a:prstGeom prst="blockArc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8539FA0-B34A-4D45-985F-1A337BB48EAE}"/>
              </a:ext>
            </a:extLst>
          </p:cNvPr>
          <p:cNvSpPr/>
          <p:nvPr/>
        </p:nvSpPr>
        <p:spPr>
          <a:xfrm>
            <a:off x="3500860" y="1449798"/>
            <a:ext cx="7822555" cy="3958403"/>
          </a:xfrm>
          <a:prstGeom prst="roundRect">
            <a:avLst>
              <a:gd name="adj" fmla="val 8222"/>
            </a:avLst>
          </a:prstGeom>
          <a:solidFill>
            <a:srgbClr val="5305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98F06-7085-1300-088A-DD051176C398}"/>
              </a:ext>
            </a:extLst>
          </p:cNvPr>
          <p:cNvSpPr txBox="1"/>
          <p:nvPr/>
        </p:nvSpPr>
        <p:spPr>
          <a:xfrm>
            <a:off x="5593140" y="1596327"/>
            <a:ext cx="476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</a:p>
          <a:p>
            <a:r>
              <a:rPr lang="ru-RU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Васильевна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Козырева</a:t>
            </a:r>
            <a:endParaRPr lang="ru-RU" sz="48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5655523" y="4104383"/>
            <a:ext cx="5045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Ресурсного центра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добровольчества Свердловской области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0A49D8A-818C-C0AA-5613-182DBC24E376}"/>
              </a:ext>
            </a:extLst>
          </p:cNvPr>
          <p:cNvSpPr/>
          <p:nvPr/>
        </p:nvSpPr>
        <p:spPr>
          <a:xfrm>
            <a:off x="10360549" y="1126921"/>
            <a:ext cx="1156262" cy="1156262"/>
          </a:xfrm>
          <a:prstGeom prst="ellipse">
            <a:avLst/>
          </a:prstGeom>
          <a:solidFill>
            <a:srgbClr val="FF67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9" y="1289001"/>
            <a:ext cx="4175606" cy="42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9E34-F86A-5836-DE17-3DF9F9979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FFF583F1-184A-459C-E841-14D197F23195}"/>
              </a:ext>
            </a:extLst>
          </p:cNvPr>
          <p:cNvSpPr/>
          <p:nvPr/>
        </p:nvSpPr>
        <p:spPr>
          <a:xfrm>
            <a:off x="0" y="4370634"/>
            <a:ext cx="12192000" cy="2487366"/>
          </a:xfrm>
          <a:custGeom>
            <a:avLst/>
            <a:gdLst>
              <a:gd name="connsiteX0" fmla="*/ 8868101 w 12192000"/>
              <a:gd name="connsiteY0" fmla="*/ 1892 h 2487366"/>
              <a:gd name="connsiteX1" fmla="*/ 10168910 w 12192000"/>
              <a:gd name="connsiteY1" fmla="*/ 468860 h 2487366"/>
              <a:gd name="connsiteX2" fmla="*/ 10306678 w 12192000"/>
              <a:gd name="connsiteY2" fmla="*/ 598930 h 2487366"/>
              <a:gd name="connsiteX3" fmla="*/ 10322344 w 12192000"/>
              <a:gd name="connsiteY3" fmla="*/ 584147 h 2487366"/>
              <a:gd name="connsiteX4" fmla="*/ 10307892 w 12192000"/>
              <a:gd name="connsiteY4" fmla="*/ 600076 h 2487366"/>
              <a:gd name="connsiteX5" fmla="*/ 10326386 w 12192000"/>
              <a:gd name="connsiteY5" fmla="*/ 617537 h 2487366"/>
              <a:gd name="connsiteX6" fmla="*/ 12094957 w 12192000"/>
              <a:gd name="connsiteY6" fmla="*/ 152237 h 2487366"/>
              <a:gd name="connsiteX7" fmla="*/ 12192000 w 12192000"/>
              <a:gd name="connsiteY7" fmla="*/ 165739 h 2487366"/>
              <a:gd name="connsiteX8" fmla="*/ 12192000 w 12192000"/>
              <a:gd name="connsiteY8" fmla="*/ 2487366 h 2487366"/>
              <a:gd name="connsiteX9" fmla="*/ 0 w 12192000"/>
              <a:gd name="connsiteY9" fmla="*/ 2487366 h 2487366"/>
              <a:gd name="connsiteX10" fmla="*/ 0 w 12192000"/>
              <a:gd name="connsiteY10" fmla="*/ 1221966 h 2487366"/>
              <a:gd name="connsiteX11" fmla="*/ 21256 w 12192000"/>
              <a:gd name="connsiteY11" fmla="*/ 1204127 h 2487366"/>
              <a:gd name="connsiteX12" fmla="*/ 3590900 w 12192000"/>
              <a:gd name="connsiteY12" fmla="*/ 960456 h 2487366"/>
              <a:gd name="connsiteX13" fmla="*/ 3591558 w 12192000"/>
              <a:gd name="connsiteY13" fmla="*/ 959711 h 2487366"/>
              <a:gd name="connsiteX14" fmla="*/ 3588885 w 12192000"/>
              <a:gd name="connsiteY14" fmla="*/ 958012 h 2487366"/>
              <a:gd name="connsiteX15" fmla="*/ 3591673 w 12192000"/>
              <a:gd name="connsiteY15" fmla="*/ 959581 h 2487366"/>
              <a:gd name="connsiteX16" fmla="*/ 3744068 w 12192000"/>
              <a:gd name="connsiteY16" fmla="*/ 787091 h 2487366"/>
              <a:gd name="connsiteX17" fmla="*/ 7190458 w 12192000"/>
              <a:gd name="connsiteY17" fmla="*/ 702799 h 2487366"/>
              <a:gd name="connsiteX18" fmla="*/ 8619494 w 12192000"/>
              <a:gd name="connsiteY18" fmla="*/ 4760 h 2487366"/>
              <a:gd name="connsiteX19" fmla="*/ 8868101 w 12192000"/>
              <a:gd name="connsiteY19" fmla="*/ 1892 h 24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487366">
                <a:moveTo>
                  <a:pt x="8868101" y="1892"/>
                </a:moveTo>
                <a:cubicBezTo>
                  <a:pt x="9362124" y="21321"/>
                  <a:pt x="9831110" y="189639"/>
                  <a:pt x="10168910" y="468860"/>
                </a:cubicBezTo>
                <a:lnTo>
                  <a:pt x="10306678" y="598930"/>
                </a:lnTo>
                <a:lnTo>
                  <a:pt x="10322344" y="584147"/>
                </a:lnTo>
                <a:lnTo>
                  <a:pt x="10307892" y="600076"/>
                </a:lnTo>
                <a:lnTo>
                  <a:pt x="10326386" y="617537"/>
                </a:lnTo>
                <a:cubicBezTo>
                  <a:pt x="10782877" y="246621"/>
                  <a:pt x="11446148" y="81866"/>
                  <a:pt x="12094957" y="152237"/>
                </a:cubicBezTo>
                <a:lnTo>
                  <a:pt x="12192000" y="165739"/>
                </a:lnTo>
                <a:lnTo>
                  <a:pt x="12192000" y="2487366"/>
                </a:lnTo>
                <a:lnTo>
                  <a:pt x="0" y="2487366"/>
                </a:lnTo>
                <a:lnTo>
                  <a:pt x="0" y="1221966"/>
                </a:lnTo>
                <a:lnTo>
                  <a:pt x="21256" y="1204127"/>
                </a:lnTo>
                <a:cubicBezTo>
                  <a:pt x="966258" y="496687"/>
                  <a:pt x="2452112" y="395425"/>
                  <a:pt x="3590900" y="960456"/>
                </a:cubicBezTo>
                <a:lnTo>
                  <a:pt x="3591558" y="959711"/>
                </a:lnTo>
                <a:lnTo>
                  <a:pt x="3588885" y="958012"/>
                </a:lnTo>
                <a:lnTo>
                  <a:pt x="3591673" y="959581"/>
                </a:lnTo>
                <a:lnTo>
                  <a:pt x="3744068" y="787091"/>
                </a:lnTo>
                <a:cubicBezTo>
                  <a:pt x="4567041" y="-29687"/>
                  <a:pt x="6213845" y="-93393"/>
                  <a:pt x="7190458" y="702799"/>
                </a:cubicBezTo>
                <a:cubicBezTo>
                  <a:pt x="7480274" y="303664"/>
                  <a:pt x="8014490" y="42532"/>
                  <a:pt x="8619494" y="4760"/>
                </a:cubicBezTo>
                <a:cubicBezTo>
                  <a:pt x="8702731" y="-449"/>
                  <a:pt x="8785763" y="-1347"/>
                  <a:pt x="8868101" y="18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92466-BE04-2937-45D1-B6FAA9D9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391" y="1054100"/>
            <a:ext cx="5330907" cy="5803900"/>
          </a:xfrm>
          <a:prstGeom prst="rect">
            <a:avLst/>
          </a:prstGeom>
        </p:spPr>
      </p:pic>
      <p:cxnSp>
        <p:nvCxnSpPr>
          <p:cNvPr id="9" name="Скругленная соединительная линия 8">
            <a:extLst>
              <a:ext uri="{FF2B5EF4-FFF2-40B4-BE49-F238E27FC236}">
                <a16:creationId xmlns:a16="http://schemas.microsoft.com/office/drawing/2014/main" id="{44AC6BC2-0A9F-D05C-F46E-3019D011EFA1}"/>
              </a:ext>
            </a:extLst>
          </p:cNvPr>
          <p:cNvCxnSpPr/>
          <p:nvPr/>
        </p:nvCxnSpPr>
        <p:spPr>
          <a:xfrm>
            <a:off x="2302971" y="3523299"/>
            <a:ext cx="1137595" cy="388635"/>
          </a:xfrm>
          <a:prstGeom prst="curvedConnector3">
            <a:avLst/>
          </a:prstGeom>
          <a:ln w="38100">
            <a:solidFill>
              <a:srgbClr val="5305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>
            <a:extLst>
              <a:ext uri="{FF2B5EF4-FFF2-40B4-BE49-F238E27FC236}">
                <a16:creationId xmlns:a16="http://schemas.microsoft.com/office/drawing/2014/main" id="{1E2DA38F-FEE8-FA24-065A-F2C9DFF62A93}"/>
              </a:ext>
            </a:extLst>
          </p:cNvPr>
          <p:cNvCxnSpPr/>
          <p:nvPr/>
        </p:nvCxnSpPr>
        <p:spPr>
          <a:xfrm>
            <a:off x="2054911" y="2163861"/>
            <a:ext cx="1085224" cy="633544"/>
          </a:xfrm>
          <a:prstGeom prst="curvedConnector3">
            <a:avLst/>
          </a:prstGeom>
          <a:ln w="38100">
            <a:solidFill>
              <a:srgbClr val="5305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7B6CAD-E1C7-9766-7BAD-5AB39D394430}"/>
              </a:ext>
            </a:extLst>
          </p:cNvPr>
          <p:cNvSpPr txBox="1"/>
          <p:nvPr/>
        </p:nvSpPr>
        <p:spPr>
          <a:xfrm>
            <a:off x="513473" y="683541"/>
            <a:ext cx="163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B2E42-E42F-F153-526C-AD0A190D139F}"/>
              </a:ext>
            </a:extLst>
          </p:cNvPr>
          <p:cNvSpPr txBox="1"/>
          <p:nvPr/>
        </p:nvSpPr>
        <p:spPr>
          <a:xfrm>
            <a:off x="1010559" y="1868179"/>
            <a:ext cx="88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BA7A4-F510-D226-1BB8-0DF6BEC551C2}"/>
              </a:ext>
            </a:extLst>
          </p:cNvPr>
          <p:cNvSpPr txBox="1"/>
          <p:nvPr/>
        </p:nvSpPr>
        <p:spPr>
          <a:xfrm>
            <a:off x="8663110" y="769648"/>
            <a:ext cx="29515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волонтёра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Доброта и отзывчивость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Коммуникабельность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Стрессоустойчивость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Самоотверженность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Готовность учиться новому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/>
              <a:t>Неравнодушие</a:t>
            </a: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кругленная соединительная линия 16">
            <a:extLst>
              <a:ext uri="{FF2B5EF4-FFF2-40B4-BE49-F238E27FC236}">
                <a16:creationId xmlns:a16="http://schemas.microsoft.com/office/drawing/2014/main" id="{2FF4FB48-9DB4-2875-72C1-0B44712E16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29733" y="1566201"/>
            <a:ext cx="1110565" cy="764111"/>
          </a:xfrm>
          <a:prstGeom prst="curvedConnector3">
            <a:avLst/>
          </a:prstGeom>
          <a:ln w="38100">
            <a:solidFill>
              <a:srgbClr val="5305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>
            <a:extLst>
              <a:ext uri="{FF2B5EF4-FFF2-40B4-BE49-F238E27FC236}">
                <a16:creationId xmlns:a16="http://schemas.microsoft.com/office/drawing/2014/main" id="{44AC6BC2-0A9F-D05C-F46E-3019D011EFA1}"/>
              </a:ext>
            </a:extLst>
          </p:cNvPr>
          <p:cNvCxnSpPr/>
          <p:nvPr/>
        </p:nvCxnSpPr>
        <p:spPr>
          <a:xfrm>
            <a:off x="2199336" y="1003396"/>
            <a:ext cx="1030601" cy="536130"/>
          </a:xfrm>
          <a:prstGeom prst="curvedConnector3">
            <a:avLst/>
          </a:prstGeom>
          <a:ln w="38100">
            <a:solidFill>
              <a:srgbClr val="5305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FB2E42-E42F-F153-526C-AD0A190D139F}"/>
              </a:ext>
            </a:extLst>
          </p:cNvPr>
          <p:cNvSpPr txBox="1"/>
          <p:nvPr/>
        </p:nvSpPr>
        <p:spPr>
          <a:xfrm>
            <a:off x="736357" y="3147408"/>
            <a:ext cx="153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FB42-A3B3-4FD8-222A-2455B71A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0128C0-D5EC-3E3F-F7A9-6B20F6DF52D3}"/>
              </a:ext>
            </a:extLst>
          </p:cNvPr>
          <p:cNvSpPr txBox="1"/>
          <p:nvPr/>
        </p:nvSpPr>
        <p:spPr>
          <a:xfrm>
            <a:off x="1030435" y="196530"/>
            <a:ext cx="10181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4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есурсный центр добровольчества</a:t>
            </a:r>
            <a:br>
              <a:rPr lang="ru-RU" sz="44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Свердловской области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F339A1D-D932-D0E0-3FB2-CF85EA5AD73C}"/>
              </a:ext>
            </a:extLst>
          </p:cNvPr>
          <p:cNvSpPr/>
          <p:nvPr/>
        </p:nvSpPr>
        <p:spPr>
          <a:xfrm>
            <a:off x="358310" y="199620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34A8DC2-2486-5770-67AB-B4984254B731}"/>
              </a:ext>
            </a:extLst>
          </p:cNvPr>
          <p:cNvSpPr/>
          <p:nvPr/>
        </p:nvSpPr>
        <p:spPr>
          <a:xfrm>
            <a:off x="4275228" y="198505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5C9195D-4A40-E886-080F-3B0E826A26D6}"/>
              </a:ext>
            </a:extLst>
          </p:cNvPr>
          <p:cNvSpPr/>
          <p:nvPr/>
        </p:nvSpPr>
        <p:spPr>
          <a:xfrm>
            <a:off x="8136313" y="198505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37" y="2233268"/>
            <a:ext cx="362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поддержка платформы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Добро.РФ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41" y="3393660"/>
            <a:ext cx="362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вопросам организации и развития волонтерской деятельности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4010" y="2451960"/>
            <a:ext cx="3628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муниципальными образованиями Свердловской области по вопросам оказания комплекса информационных,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консультационных, методических услуг участникам добровольческой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(волонтерской) деятельности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446" y="4907999"/>
            <a:ext cx="362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Обучение волонтёрских организаций и объединений по актуальным темам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2157" y="2186953"/>
            <a:ext cx="401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верификации сведений о добровольцах (волонтерах) и организаторах добровольческой (волонтерской) деятельности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773" y="3792522"/>
            <a:ext cx="401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 регионального этапа международной премии #МЫВМЕСТЕ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4606" y="5121092"/>
            <a:ext cx="40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Молодёжный лекторий (Молодёжь и волонтёры)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0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FB42-A3B3-4FD8-222A-2455B71A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223C507A-4A60-6E7A-D864-F7AE375F38A3}"/>
              </a:ext>
            </a:extLst>
          </p:cNvPr>
          <p:cNvSpPr/>
          <p:nvPr/>
        </p:nvSpPr>
        <p:spPr>
          <a:xfrm>
            <a:off x="-716101" y="3498574"/>
            <a:ext cx="12098916" cy="2226365"/>
          </a:xfrm>
          <a:custGeom>
            <a:avLst/>
            <a:gdLst>
              <a:gd name="connsiteX0" fmla="*/ 11810076 w 12098916"/>
              <a:gd name="connsiteY0" fmla="*/ 768465 h 2226365"/>
              <a:gd name="connsiteX1" fmla="*/ 11955761 w 12098916"/>
              <a:gd name="connsiteY1" fmla="*/ 1351186 h 2226365"/>
              <a:gd name="connsiteX2" fmla="*/ 10032771 w 12098916"/>
              <a:gd name="connsiteY2" fmla="*/ 244011 h 2226365"/>
              <a:gd name="connsiteX3" fmla="*/ 10120180 w 12098916"/>
              <a:gd name="connsiteY3" fmla="*/ 1234644 h 2226365"/>
              <a:gd name="connsiteX4" fmla="*/ 8138918 w 12098916"/>
              <a:gd name="connsiteY4" fmla="*/ 389696 h 2226365"/>
              <a:gd name="connsiteX5" fmla="*/ 7293970 w 12098916"/>
              <a:gd name="connsiteY5" fmla="*/ 418829 h 2226365"/>
              <a:gd name="connsiteX6" fmla="*/ 7876696 w 12098916"/>
              <a:gd name="connsiteY6" fmla="*/ 1875641 h 2226365"/>
              <a:gd name="connsiteX7" fmla="*/ 5982843 w 12098916"/>
              <a:gd name="connsiteY7" fmla="*/ 1088964 h 2226365"/>
              <a:gd name="connsiteX8" fmla="*/ 4467760 w 12098916"/>
              <a:gd name="connsiteY8" fmla="*/ 331420 h 2226365"/>
              <a:gd name="connsiteX9" fmla="*/ 4759121 w 12098916"/>
              <a:gd name="connsiteY9" fmla="*/ 1380324 h 2226365"/>
              <a:gd name="connsiteX10" fmla="*/ 5400118 w 12098916"/>
              <a:gd name="connsiteY10" fmla="*/ 2225272 h 2226365"/>
              <a:gd name="connsiteX11" fmla="*/ 3185767 w 12098916"/>
              <a:gd name="connsiteY11" fmla="*/ 1205506 h 2226365"/>
              <a:gd name="connsiteX12" fmla="*/ 1583280 w 12098916"/>
              <a:gd name="connsiteY12" fmla="*/ 127468 h 2226365"/>
              <a:gd name="connsiteX13" fmla="*/ 184739 w 12098916"/>
              <a:gd name="connsiteY13" fmla="*/ 69197 h 22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98916" h="2226365" extrusionOk="0">
                <a:moveTo>
                  <a:pt x="11810076" y="768465"/>
                </a:moveTo>
                <a:cubicBezTo>
                  <a:pt x="12008612" y="1089703"/>
                  <a:pt x="12197510" y="1459037"/>
                  <a:pt x="11955761" y="1351186"/>
                </a:cubicBezTo>
                <a:cubicBezTo>
                  <a:pt x="11700863" y="1272475"/>
                  <a:pt x="10318916" y="264063"/>
                  <a:pt x="10032771" y="244011"/>
                </a:cubicBezTo>
                <a:cubicBezTo>
                  <a:pt x="9710510" y="240535"/>
                  <a:pt x="10429070" y="1247698"/>
                  <a:pt x="10120180" y="1234644"/>
                </a:cubicBezTo>
                <a:cubicBezTo>
                  <a:pt x="9775560" y="1243068"/>
                  <a:pt x="8693416" y="565547"/>
                  <a:pt x="8138918" y="389696"/>
                </a:cubicBezTo>
                <a:cubicBezTo>
                  <a:pt x="7702534" y="257835"/>
                  <a:pt x="7344108" y="157925"/>
                  <a:pt x="7293970" y="418829"/>
                </a:cubicBezTo>
                <a:cubicBezTo>
                  <a:pt x="7227497" y="663000"/>
                  <a:pt x="8092365" y="1766637"/>
                  <a:pt x="7876696" y="1875641"/>
                </a:cubicBezTo>
                <a:cubicBezTo>
                  <a:pt x="7654513" y="1952394"/>
                  <a:pt x="6521019" y="1387996"/>
                  <a:pt x="5982843" y="1088964"/>
                </a:cubicBezTo>
                <a:cubicBezTo>
                  <a:pt x="5416991" y="832886"/>
                  <a:pt x="4691549" y="287628"/>
                  <a:pt x="4467760" y="331420"/>
                </a:cubicBezTo>
                <a:cubicBezTo>
                  <a:pt x="4196307" y="369065"/>
                  <a:pt x="4614634" y="1073601"/>
                  <a:pt x="4759121" y="1380324"/>
                </a:cubicBezTo>
                <a:cubicBezTo>
                  <a:pt x="4916295" y="1698617"/>
                  <a:pt x="5666881" y="2301392"/>
                  <a:pt x="5400118" y="2225272"/>
                </a:cubicBezTo>
                <a:cubicBezTo>
                  <a:pt x="5162531" y="2234089"/>
                  <a:pt x="3861360" y="1603469"/>
                  <a:pt x="3185767" y="1205506"/>
                </a:cubicBezTo>
                <a:cubicBezTo>
                  <a:pt x="2557731" y="848780"/>
                  <a:pt x="2092524" y="274179"/>
                  <a:pt x="1583280" y="127468"/>
                </a:cubicBezTo>
                <a:cubicBezTo>
                  <a:pt x="986053" y="-45981"/>
                  <a:pt x="-571565" y="-22892"/>
                  <a:pt x="184739" y="69197"/>
                </a:cubicBezTo>
              </a:path>
            </a:pathLst>
          </a:custGeom>
          <a:noFill/>
          <a:ln w="381000" cap="rnd">
            <a:solidFill>
              <a:schemeClr val="bg1">
                <a:lumMod val="9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454592 w 2514624"/>
                      <a:gd name="connsiteY0" fmla="*/ 159717 h 462725"/>
                      <a:gd name="connsiteX1" fmla="*/ 2484871 w 2514624"/>
                      <a:gd name="connsiteY1" fmla="*/ 280829 h 462725"/>
                      <a:gd name="connsiteX2" fmla="*/ 2085199 w 2514624"/>
                      <a:gd name="connsiteY2" fmla="*/ 50715 h 462725"/>
                      <a:gd name="connsiteX3" fmla="*/ 2103366 w 2514624"/>
                      <a:gd name="connsiteY3" fmla="*/ 256607 h 462725"/>
                      <a:gd name="connsiteX4" fmla="*/ 1691583 w 2514624"/>
                      <a:gd name="connsiteY4" fmla="*/ 80994 h 462725"/>
                      <a:gd name="connsiteX5" fmla="*/ 1515970 w 2514624"/>
                      <a:gd name="connsiteY5" fmla="*/ 87049 h 462725"/>
                      <a:gd name="connsiteX6" fmla="*/ 1637083 w 2514624"/>
                      <a:gd name="connsiteY6" fmla="*/ 389831 h 462725"/>
                      <a:gd name="connsiteX7" fmla="*/ 1243467 w 2514624"/>
                      <a:gd name="connsiteY7" fmla="*/ 226329 h 462725"/>
                      <a:gd name="connsiteX8" fmla="*/ 928574 w 2514624"/>
                      <a:gd name="connsiteY8" fmla="*/ 68882 h 462725"/>
                      <a:gd name="connsiteX9" fmla="*/ 989130 w 2514624"/>
                      <a:gd name="connsiteY9" fmla="*/ 286885 h 462725"/>
                      <a:gd name="connsiteX10" fmla="*/ 1122354 w 2514624"/>
                      <a:gd name="connsiteY10" fmla="*/ 462498 h 462725"/>
                      <a:gd name="connsiteX11" fmla="*/ 662126 w 2514624"/>
                      <a:gd name="connsiteY11" fmla="*/ 250551 h 462725"/>
                      <a:gd name="connsiteX12" fmla="*/ 329067 w 2514624"/>
                      <a:gd name="connsiteY12" fmla="*/ 26493 h 462725"/>
                      <a:gd name="connsiteX13" fmla="*/ 38396 w 2514624"/>
                      <a:gd name="connsiteY13" fmla="*/ 14382 h 462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14624" h="462725">
                        <a:moveTo>
                          <a:pt x="2454592" y="159717"/>
                        </a:moveTo>
                        <a:cubicBezTo>
                          <a:pt x="2500514" y="229356"/>
                          <a:pt x="2546436" y="298996"/>
                          <a:pt x="2484871" y="280829"/>
                        </a:cubicBezTo>
                        <a:cubicBezTo>
                          <a:pt x="2423306" y="262662"/>
                          <a:pt x="2148783" y="54752"/>
                          <a:pt x="2085199" y="50715"/>
                        </a:cubicBezTo>
                        <a:cubicBezTo>
                          <a:pt x="2021615" y="46678"/>
                          <a:pt x="2168969" y="251561"/>
                          <a:pt x="2103366" y="256607"/>
                        </a:cubicBezTo>
                        <a:cubicBezTo>
                          <a:pt x="2037763" y="261653"/>
                          <a:pt x="1789482" y="109254"/>
                          <a:pt x="1691583" y="80994"/>
                        </a:cubicBezTo>
                        <a:cubicBezTo>
                          <a:pt x="1593684" y="52734"/>
                          <a:pt x="1525053" y="35576"/>
                          <a:pt x="1515970" y="87049"/>
                        </a:cubicBezTo>
                        <a:cubicBezTo>
                          <a:pt x="1506887" y="138522"/>
                          <a:pt x="1682500" y="366618"/>
                          <a:pt x="1637083" y="389831"/>
                        </a:cubicBezTo>
                        <a:cubicBezTo>
                          <a:pt x="1591666" y="413044"/>
                          <a:pt x="1361552" y="279820"/>
                          <a:pt x="1243467" y="226329"/>
                        </a:cubicBezTo>
                        <a:cubicBezTo>
                          <a:pt x="1125382" y="172838"/>
                          <a:pt x="970963" y="58789"/>
                          <a:pt x="928574" y="68882"/>
                        </a:cubicBezTo>
                        <a:cubicBezTo>
                          <a:pt x="886184" y="78975"/>
                          <a:pt x="956833" y="221282"/>
                          <a:pt x="989130" y="286885"/>
                        </a:cubicBezTo>
                        <a:cubicBezTo>
                          <a:pt x="1021427" y="352488"/>
                          <a:pt x="1176855" y="468554"/>
                          <a:pt x="1122354" y="462498"/>
                        </a:cubicBezTo>
                        <a:cubicBezTo>
                          <a:pt x="1067853" y="456442"/>
                          <a:pt x="794340" y="323218"/>
                          <a:pt x="662126" y="250551"/>
                        </a:cubicBezTo>
                        <a:cubicBezTo>
                          <a:pt x="529912" y="177884"/>
                          <a:pt x="433022" y="65855"/>
                          <a:pt x="329067" y="26493"/>
                        </a:cubicBezTo>
                        <a:cubicBezTo>
                          <a:pt x="225112" y="-12869"/>
                          <a:pt x="-112995" y="-757"/>
                          <a:pt x="38396" y="1438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128C0-D5EC-3E3F-F7A9-6B20F6DF52D3}"/>
              </a:ext>
            </a:extLst>
          </p:cNvPr>
          <p:cNvSpPr txBox="1"/>
          <p:nvPr/>
        </p:nvSpPr>
        <p:spPr>
          <a:xfrm>
            <a:off x="4238218" y="315576"/>
            <a:ext cx="37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КЛЮЧА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98CA8-B287-1BF3-FF08-5A315A55A6DB}"/>
              </a:ext>
            </a:extLst>
          </p:cNvPr>
          <p:cNvSpPr txBox="1"/>
          <p:nvPr/>
        </p:nvSpPr>
        <p:spPr>
          <a:xfrm>
            <a:off x="2486646" y="1205453"/>
            <a:ext cx="721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успешной волонтёркой деятельности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F339A1D-D932-D0E0-3FB2-CF85EA5AD73C}"/>
              </a:ext>
            </a:extLst>
          </p:cNvPr>
          <p:cNvSpPr/>
          <p:nvPr/>
        </p:nvSpPr>
        <p:spPr>
          <a:xfrm>
            <a:off x="358310" y="199620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34A8DC2-2486-5770-67AB-B4984254B731}"/>
              </a:ext>
            </a:extLst>
          </p:cNvPr>
          <p:cNvSpPr/>
          <p:nvPr/>
        </p:nvSpPr>
        <p:spPr>
          <a:xfrm>
            <a:off x="4275228" y="198505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5C9195D-4A40-E886-080F-3B0E826A26D6}"/>
              </a:ext>
            </a:extLst>
          </p:cNvPr>
          <p:cNvSpPr/>
          <p:nvPr/>
        </p:nvSpPr>
        <p:spPr>
          <a:xfrm>
            <a:off x="8136313" y="1985056"/>
            <a:ext cx="3641545" cy="4326533"/>
          </a:xfrm>
          <a:prstGeom prst="roundRect">
            <a:avLst>
              <a:gd name="adj" fmla="val 8222"/>
            </a:avLst>
          </a:prstGeom>
          <a:noFill/>
          <a:ln w="25400">
            <a:solidFill>
              <a:srgbClr val="FF67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850" y="2618550"/>
            <a:ext cx="3333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КЛЮЧ</a:t>
            </a:r>
          </a:p>
          <a:p>
            <a:pPr algn="ctr"/>
            <a:endParaRPr lang="ru-RU" sz="3200" b="1" dirty="0">
              <a:solidFill>
                <a:srgbClr val="FF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Желание самого человека (волонтера)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81500" y="2618550"/>
            <a:ext cx="3479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КЛЮЧ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жителей вашего муниципального образования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10" y="2618550"/>
            <a:ext cx="3628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КЛЮЧ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Актуальная повестка в стране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81D1-2B01-CA97-F327-A53A9381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490B8B66-F6E0-23F3-E5AC-5D0CEE82D1FD}"/>
              </a:ext>
            </a:extLst>
          </p:cNvPr>
          <p:cNvSpPr/>
          <p:nvPr/>
        </p:nvSpPr>
        <p:spPr>
          <a:xfrm>
            <a:off x="-640080" y="1212436"/>
            <a:ext cx="13236470" cy="4758595"/>
          </a:xfrm>
          <a:custGeom>
            <a:avLst/>
            <a:gdLst>
              <a:gd name="connsiteX0" fmla="*/ 0 w 6423660"/>
              <a:gd name="connsiteY0" fmla="*/ 1543302 h 2293026"/>
              <a:gd name="connsiteX1" fmla="*/ 662940 w 6423660"/>
              <a:gd name="connsiteY1" fmla="*/ 1394712 h 2293026"/>
              <a:gd name="connsiteX2" fmla="*/ 2125980 w 6423660"/>
              <a:gd name="connsiteY2" fmla="*/ 720342 h 2293026"/>
              <a:gd name="connsiteX3" fmla="*/ 2400300 w 6423660"/>
              <a:gd name="connsiteY3" fmla="*/ 320292 h 2293026"/>
              <a:gd name="connsiteX4" fmla="*/ 1783080 w 6423660"/>
              <a:gd name="connsiteY4" fmla="*/ 457452 h 2293026"/>
              <a:gd name="connsiteX5" fmla="*/ 891540 w 6423660"/>
              <a:gd name="connsiteY5" fmla="*/ 1097532 h 2293026"/>
              <a:gd name="connsiteX6" fmla="*/ 754380 w 6423660"/>
              <a:gd name="connsiteY6" fmla="*/ 1714752 h 2293026"/>
              <a:gd name="connsiteX7" fmla="*/ 948690 w 6423660"/>
              <a:gd name="connsiteY7" fmla="*/ 2160522 h 2293026"/>
              <a:gd name="connsiteX8" fmla="*/ 1714500 w 6423660"/>
              <a:gd name="connsiteY8" fmla="*/ 2160522 h 2293026"/>
              <a:gd name="connsiteX9" fmla="*/ 2971800 w 6423660"/>
              <a:gd name="connsiteY9" fmla="*/ 1611882 h 2293026"/>
              <a:gd name="connsiteX10" fmla="*/ 3920490 w 6423660"/>
              <a:gd name="connsiteY10" fmla="*/ 708912 h 2293026"/>
              <a:gd name="connsiteX11" fmla="*/ 3566160 w 6423660"/>
              <a:gd name="connsiteY11" fmla="*/ 617472 h 2293026"/>
              <a:gd name="connsiteX12" fmla="*/ 3097530 w 6423660"/>
              <a:gd name="connsiteY12" fmla="*/ 926082 h 2293026"/>
              <a:gd name="connsiteX13" fmla="*/ 2560320 w 6423660"/>
              <a:gd name="connsiteY13" fmla="*/ 1611882 h 2293026"/>
              <a:gd name="connsiteX14" fmla="*/ 2617470 w 6423660"/>
              <a:gd name="connsiteY14" fmla="*/ 2240532 h 2293026"/>
              <a:gd name="connsiteX15" fmla="*/ 3440430 w 6423660"/>
              <a:gd name="connsiteY15" fmla="*/ 2171952 h 2293026"/>
              <a:gd name="connsiteX16" fmla="*/ 4697730 w 6423660"/>
              <a:gd name="connsiteY16" fmla="*/ 1486152 h 2293026"/>
              <a:gd name="connsiteX17" fmla="*/ 5486400 w 6423660"/>
              <a:gd name="connsiteY17" fmla="*/ 411732 h 2293026"/>
              <a:gd name="connsiteX18" fmla="*/ 5383530 w 6423660"/>
              <a:gd name="connsiteY18" fmla="*/ 252 h 2293026"/>
              <a:gd name="connsiteX19" fmla="*/ 4914900 w 6423660"/>
              <a:gd name="connsiteY19" fmla="*/ 366012 h 2293026"/>
              <a:gd name="connsiteX20" fmla="*/ 4754880 w 6423660"/>
              <a:gd name="connsiteY20" fmla="*/ 1246122 h 2293026"/>
              <a:gd name="connsiteX21" fmla="*/ 5269230 w 6423660"/>
              <a:gd name="connsiteY21" fmla="*/ 1451862 h 2293026"/>
              <a:gd name="connsiteX22" fmla="*/ 6057900 w 6423660"/>
              <a:gd name="connsiteY22" fmla="*/ 766062 h 2293026"/>
              <a:gd name="connsiteX23" fmla="*/ 6423660 w 6423660"/>
              <a:gd name="connsiteY23" fmla="*/ 91692 h 22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23660" h="2293026">
                <a:moveTo>
                  <a:pt x="0" y="1543302"/>
                </a:moveTo>
                <a:cubicBezTo>
                  <a:pt x="154305" y="1537587"/>
                  <a:pt x="308610" y="1531872"/>
                  <a:pt x="662940" y="1394712"/>
                </a:cubicBezTo>
                <a:cubicBezTo>
                  <a:pt x="1017270" y="1257552"/>
                  <a:pt x="1836420" y="899412"/>
                  <a:pt x="2125980" y="720342"/>
                </a:cubicBezTo>
                <a:cubicBezTo>
                  <a:pt x="2415540" y="541272"/>
                  <a:pt x="2457450" y="364107"/>
                  <a:pt x="2400300" y="320292"/>
                </a:cubicBezTo>
                <a:cubicBezTo>
                  <a:pt x="2343150" y="276477"/>
                  <a:pt x="2034540" y="327912"/>
                  <a:pt x="1783080" y="457452"/>
                </a:cubicBezTo>
                <a:cubicBezTo>
                  <a:pt x="1531620" y="586992"/>
                  <a:pt x="1062990" y="887982"/>
                  <a:pt x="891540" y="1097532"/>
                </a:cubicBezTo>
                <a:cubicBezTo>
                  <a:pt x="720090" y="1307082"/>
                  <a:pt x="744855" y="1537587"/>
                  <a:pt x="754380" y="1714752"/>
                </a:cubicBezTo>
                <a:cubicBezTo>
                  <a:pt x="763905" y="1891917"/>
                  <a:pt x="788670" y="2086227"/>
                  <a:pt x="948690" y="2160522"/>
                </a:cubicBezTo>
                <a:cubicBezTo>
                  <a:pt x="1108710" y="2234817"/>
                  <a:pt x="1377315" y="2251962"/>
                  <a:pt x="1714500" y="2160522"/>
                </a:cubicBezTo>
                <a:cubicBezTo>
                  <a:pt x="2051685" y="2069082"/>
                  <a:pt x="2604135" y="1853817"/>
                  <a:pt x="2971800" y="1611882"/>
                </a:cubicBezTo>
                <a:cubicBezTo>
                  <a:pt x="3339465" y="1369947"/>
                  <a:pt x="3821430" y="874647"/>
                  <a:pt x="3920490" y="708912"/>
                </a:cubicBezTo>
                <a:cubicBezTo>
                  <a:pt x="4019550" y="543177"/>
                  <a:pt x="3703320" y="581277"/>
                  <a:pt x="3566160" y="617472"/>
                </a:cubicBezTo>
                <a:cubicBezTo>
                  <a:pt x="3429000" y="653667"/>
                  <a:pt x="3265170" y="760347"/>
                  <a:pt x="3097530" y="926082"/>
                </a:cubicBezTo>
                <a:cubicBezTo>
                  <a:pt x="2929890" y="1091817"/>
                  <a:pt x="2640330" y="1392807"/>
                  <a:pt x="2560320" y="1611882"/>
                </a:cubicBezTo>
                <a:cubicBezTo>
                  <a:pt x="2480310" y="1830957"/>
                  <a:pt x="2470785" y="2147187"/>
                  <a:pt x="2617470" y="2240532"/>
                </a:cubicBezTo>
                <a:cubicBezTo>
                  <a:pt x="2764155" y="2333877"/>
                  <a:pt x="3093720" y="2297682"/>
                  <a:pt x="3440430" y="2171952"/>
                </a:cubicBezTo>
                <a:cubicBezTo>
                  <a:pt x="3787140" y="2046222"/>
                  <a:pt x="4356735" y="1779522"/>
                  <a:pt x="4697730" y="1486152"/>
                </a:cubicBezTo>
                <a:cubicBezTo>
                  <a:pt x="5038725" y="1192782"/>
                  <a:pt x="5372100" y="659382"/>
                  <a:pt x="5486400" y="411732"/>
                </a:cubicBezTo>
                <a:cubicBezTo>
                  <a:pt x="5600700" y="164082"/>
                  <a:pt x="5478780" y="7872"/>
                  <a:pt x="5383530" y="252"/>
                </a:cubicBezTo>
                <a:cubicBezTo>
                  <a:pt x="5288280" y="-7368"/>
                  <a:pt x="5019675" y="158367"/>
                  <a:pt x="4914900" y="366012"/>
                </a:cubicBezTo>
                <a:cubicBezTo>
                  <a:pt x="4810125" y="573657"/>
                  <a:pt x="4695825" y="1065147"/>
                  <a:pt x="4754880" y="1246122"/>
                </a:cubicBezTo>
                <a:cubicBezTo>
                  <a:pt x="4813935" y="1427097"/>
                  <a:pt x="5052060" y="1531872"/>
                  <a:pt x="5269230" y="1451862"/>
                </a:cubicBezTo>
                <a:cubicBezTo>
                  <a:pt x="5486400" y="1371852"/>
                  <a:pt x="5865495" y="992757"/>
                  <a:pt x="6057900" y="766062"/>
                </a:cubicBezTo>
                <a:cubicBezTo>
                  <a:pt x="6250305" y="539367"/>
                  <a:pt x="6261735" y="308862"/>
                  <a:pt x="6423660" y="91692"/>
                </a:cubicBezTo>
              </a:path>
            </a:pathLst>
          </a:cu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D875D-C52B-1743-5567-3A7EFB096757}"/>
              </a:ext>
            </a:extLst>
          </p:cNvPr>
          <p:cNvSpPr txBox="1"/>
          <p:nvPr/>
        </p:nvSpPr>
        <p:spPr>
          <a:xfrm>
            <a:off x="1309746" y="627040"/>
            <a:ext cx="960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ВИДЫ ВОЛОНТЁРСКОЙ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6486589" y="2103746"/>
            <a:ext cx="5816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Патриотическое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Социальная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Волонтерство общественной безопасности</a:t>
            </a:r>
          </a:p>
          <a:p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67A79-C776-7EAE-92CD-211301E36832}"/>
              </a:ext>
            </a:extLst>
          </p:cNvPr>
          <p:cNvSpPr txBox="1"/>
          <p:nvPr/>
        </p:nvSpPr>
        <p:spPr>
          <a:xfrm>
            <a:off x="1458415" y="2042191"/>
            <a:ext cx="3941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Спортивное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Донорство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Культурное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Медиа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Событийное </a:t>
            </a:r>
          </a:p>
          <a:p>
            <a:endParaRPr lang="ru-RU" sz="3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8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07EA-29E0-949E-76DD-E98A74F2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Арка 9">
            <a:extLst>
              <a:ext uri="{FF2B5EF4-FFF2-40B4-BE49-F238E27FC236}">
                <a16:creationId xmlns:a16="http://schemas.microsoft.com/office/drawing/2014/main" id="{0E167B48-080F-8ABA-7E9A-D6D02155FB05}"/>
              </a:ext>
            </a:extLst>
          </p:cNvPr>
          <p:cNvSpPr/>
          <p:nvPr/>
        </p:nvSpPr>
        <p:spPr>
          <a:xfrm rot="10800000">
            <a:off x="0" y="-6114588"/>
            <a:ext cx="12192000" cy="12192000"/>
          </a:xfrm>
          <a:prstGeom prst="blockArc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B4376-27A4-1579-AB6A-6AC639EBF162}"/>
              </a:ext>
            </a:extLst>
          </p:cNvPr>
          <p:cNvSpPr txBox="1"/>
          <p:nvPr/>
        </p:nvSpPr>
        <p:spPr>
          <a:xfrm>
            <a:off x="3166043" y="510539"/>
            <a:ext cx="585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5305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С ПАРТНЁРАМИ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52FAF5F-6B05-3339-5C4A-01B68932A431}"/>
              </a:ext>
            </a:extLst>
          </p:cNvPr>
          <p:cNvSpPr/>
          <p:nvPr/>
        </p:nvSpPr>
        <p:spPr>
          <a:xfrm>
            <a:off x="1031710" y="1430889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C4AC5E7-A62C-DB4E-B7FF-1145C4F31653}"/>
              </a:ext>
            </a:extLst>
          </p:cNvPr>
          <p:cNvSpPr/>
          <p:nvPr/>
        </p:nvSpPr>
        <p:spPr>
          <a:xfrm>
            <a:off x="1031710" y="3061415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ДЕЯТЕЛИ КУЛЬТУРЫ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4A0FF9B-126E-0D20-7C28-7C69E55843E3}"/>
              </a:ext>
            </a:extLst>
          </p:cNvPr>
          <p:cNvSpPr/>
          <p:nvPr/>
        </p:nvSpPr>
        <p:spPr>
          <a:xfrm>
            <a:off x="6172422" y="3061415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СПОРТСМЕНЫ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19847EC-C3DF-0382-6A2B-E70D8A7651C1}"/>
              </a:ext>
            </a:extLst>
          </p:cNvPr>
          <p:cNvSpPr/>
          <p:nvPr/>
        </p:nvSpPr>
        <p:spPr>
          <a:xfrm>
            <a:off x="6172422" y="1443626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8E0D4F5-550B-CFA1-2C05-8E9F5595F65D}"/>
              </a:ext>
            </a:extLst>
          </p:cNvPr>
          <p:cNvSpPr/>
          <p:nvPr/>
        </p:nvSpPr>
        <p:spPr>
          <a:xfrm>
            <a:off x="1031710" y="4679203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40491F5-AA92-401F-3D1B-CE102CBCAA61}"/>
              </a:ext>
            </a:extLst>
          </p:cNvPr>
          <p:cNvSpPr/>
          <p:nvPr/>
        </p:nvSpPr>
        <p:spPr>
          <a:xfrm>
            <a:off x="6172422" y="4679203"/>
            <a:ext cx="4982344" cy="1398209"/>
          </a:xfrm>
          <a:prstGeom prst="roundRect">
            <a:avLst>
              <a:gd name="adj" fmla="val 22259"/>
            </a:avLst>
          </a:prstGeom>
          <a:solidFill>
            <a:srgbClr val="530574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РЕСУРСНЫЙ</a:t>
            </a:r>
            <a:b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</a:p>
          <a:p>
            <a:pPr algn="ctr"/>
            <a:r>
              <a:rPr lang="ru-RU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ДОБРВОЛЬЧЕСТВА </a:t>
            </a:r>
            <a:endParaRPr lang="en-US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81D1-2B01-CA97-F327-A53A9381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Арка 12">
            <a:extLst>
              <a:ext uri="{FF2B5EF4-FFF2-40B4-BE49-F238E27FC236}">
                <a16:creationId xmlns:a16="http://schemas.microsoft.com/office/drawing/2014/main" id="{0E167B48-080F-8ABA-7E9A-D6D02155FB05}"/>
              </a:ext>
            </a:extLst>
          </p:cNvPr>
          <p:cNvSpPr/>
          <p:nvPr/>
        </p:nvSpPr>
        <p:spPr>
          <a:xfrm rot="10800000">
            <a:off x="0" y="-6096000"/>
            <a:ext cx="12192000" cy="10257453"/>
          </a:xfrm>
          <a:prstGeom prst="blockArc">
            <a:avLst/>
          </a:prstGeom>
          <a:solidFill>
            <a:srgbClr val="DFD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845" y="326502"/>
            <a:ext cx="9990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530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Ведущие добровольческие организации Свердловской области</a:t>
            </a:r>
          </a:p>
          <a:p>
            <a:pPr algn="ctr"/>
            <a:endParaRPr lang="ru-RU" sz="3200" dirty="0" smtClean="0">
              <a:solidFill>
                <a:srgbClr val="5305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rgbClr val="5305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52371"/>
            <a:ext cx="1884784" cy="1884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432" y="2407194"/>
            <a:ext cx="208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"Волонтеры Урала"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18" y="3330523"/>
            <a:ext cx="3032449" cy="3032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961" y="4598807"/>
            <a:ext cx="2178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Волонтерский центр РМК "Сила Урала"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43" y="1769546"/>
            <a:ext cx="1921626" cy="1921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7074" y="2130194"/>
            <a:ext cx="281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Всероссийское общественное движение «Волонтеры-медики» в Свердловской области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84" y="4000998"/>
            <a:ext cx="4117601" cy="1669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2" y="2050380"/>
            <a:ext cx="2006290" cy="2006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5214" y="4374112"/>
            <a:ext cx="215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Свердловское региональное отделение ВСКС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463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376</Words>
  <Application>Microsoft Office PowerPoint</Application>
  <PresentationFormat>Широкоэкранный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МЫВМЕСТЕ </vt:lpstr>
      <vt:lpstr>МЫВМЕСТЕ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Аненко</dc:creator>
  <cp:lastModifiedBy>Windows</cp:lastModifiedBy>
  <cp:revision>91</cp:revision>
  <dcterms:created xsi:type="dcterms:W3CDTF">2025-03-26T08:13:42Z</dcterms:created>
  <dcterms:modified xsi:type="dcterms:W3CDTF">2025-05-29T10:06:22Z</dcterms:modified>
</cp:coreProperties>
</file>