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1" r:id="rId5"/>
    <p:sldId id="272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1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1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3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0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6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252-3DD6-4F33-A3B8-81C1522273E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CBB8-A158-438D-B6CF-4DF6D0BFF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ukavishnikovasveta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nko-karelia.ru/nko/3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8686" y="3069771"/>
            <a:ext cx="6574971" cy="3711349"/>
          </a:xfrm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Карельская республиканская общественная организация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«Общество украинской культуры «Калина»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Председатель: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Рукавишникова Светлана Владимировна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Республика Карелия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http://nko-karelia.ru/nko/318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32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4">
                <a:lumMod val="60000"/>
                <a:lumOff val="40000"/>
              </a:schemeClr>
            </a:gs>
            <a:gs pos="99000">
              <a:srgbClr val="FF0000">
                <a:alpha val="68000"/>
                <a:lumMod val="83000"/>
              </a:srgbClr>
            </a:gs>
            <a:gs pos="84000">
              <a:schemeClr val="accent2">
                <a:lumMod val="75000"/>
                <a:alpha val="77000"/>
              </a:schemeClr>
            </a:gs>
            <a:gs pos="9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52" y="0"/>
            <a:ext cx="1699647" cy="1456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604434"/>
            <a:ext cx="1039075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Межнациональный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видеомост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"ВКонтакте с народами - Диалог</a:t>
            </a:r>
          </a:p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культур" 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создание условий для межнационального диалога между школьниками Республики Карелия и носителями культуры народов, проживающих в Карелии, через организацию мероприятий с привлечением представителей творческих коллективов, работников культуры и носителей культуры народов России.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Целевыми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 проекта являются школьники от 8 до 18 лет разных национальностей, интересующиеся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в Республики Карелия. Планируется привлечь не менее 500 участников.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будут организованы мероприятия на базе Центров межнационального сотрудничества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г.Костомукша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Сегежа, Питкяранта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Медвежьегорск,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Кемь, Суоярви, Кондопога, Олонец,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оснащенных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 оборудованием.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проекта пройдут следующие мероприятия: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по игре на музыкальных народных инструментах,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-круглый стол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«Я-будущее России» межнациональных отношений,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интеллектуально-развлекательный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(викторина),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видеороликов "Разноцветье семейных традиций",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Творческая программа с элементами народной игры «Сказка за сказкой».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 и дефиле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костюмов.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0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4">
                <a:lumMod val="60000"/>
                <a:lumOff val="40000"/>
              </a:schemeClr>
            </a:gs>
            <a:gs pos="99000">
              <a:srgbClr val="FF0000">
                <a:alpha val="68000"/>
                <a:lumMod val="83000"/>
              </a:srgbClr>
            </a:gs>
            <a:gs pos="84000">
              <a:schemeClr val="accent2">
                <a:lumMod val="75000"/>
                <a:alpha val="77000"/>
              </a:schemeClr>
            </a:gs>
            <a:gs pos="9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494" y="-1"/>
            <a:ext cx="1829506" cy="1567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4273" y="436564"/>
            <a:ext cx="5695407" cy="4909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729" y="1567542"/>
            <a:ext cx="9718765" cy="551252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организаторы мероприятий обменяются опытом и через СМИ распространят информацию о лучших практиках проведения мероприятий. (Если будут ковидные ограничения, школьники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удаленке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удем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видеомост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примут участие: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городов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Сегежа,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Олонец, Кондопога, Петрозаводск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Питкяранта, Кондопога, Суоярви, Медвежьегорск,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Кемь.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меющие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(педагоги дополнительного образования, специалист по межнациональным отношениям, IT специалист, специалист по культуре), а также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районов РК. 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планируется проведение таких мероприятий и в других районах республики.</a:t>
            </a:r>
          </a:p>
          <a:p>
            <a:pPr algn="l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8180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4">
                <a:lumMod val="60000"/>
                <a:lumOff val="40000"/>
              </a:schemeClr>
            </a:gs>
            <a:gs pos="99000">
              <a:srgbClr val="FF0000">
                <a:alpha val="68000"/>
                <a:lumMod val="83000"/>
              </a:srgbClr>
            </a:gs>
            <a:gs pos="84000">
              <a:schemeClr val="accent2">
                <a:lumMod val="75000"/>
                <a:alpha val="77000"/>
              </a:schemeClr>
            </a:gs>
            <a:gs pos="9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332" y="0"/>
            <a:ext cx="1513667" cy="1296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5369" y="325464"/>
            <a:ext cx="1735811" cy="69744"/>
          </a:xfrm>
        </p:spPr>
        <p:txBody>
          <a:bodyPr>
            <a:normAutofit fontScale="90000"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32" y="410705"/>
            <a:ext cx="10461355" cy="588559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Республики Карелия (Сегежа, Олонец,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г.Костомукша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Питкяранта,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Кондопога, Суоярви, Медвежьегорск, Кемь) и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Школьники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Представители национально-общественных организаций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Добровольцы</a:t>
            </a:r>
          </a:p>
          <a:p>
            <a:pPr algn="l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Создание условий для межнационального диалога между школьниками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Карелии и носителями культуры народов, проживающих в Карелии,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проекта.</a:t>
            </a:r>
          </a:p>
          <a:p>
            <a:pPr algn="l"/>
            <a:r>
              <a:rPr lang="ru-RU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Провести социокультурные, познавательные, обучающие мероприятия посредством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проекта.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Укрепление межнациональных контактов среди молодежи посредством проведения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культурных мероприятий, знакомства с традициями, культурой, обычаями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народов, проживающих на территории Республики Карелия (представители национальных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организаций: украинской, молдавской, белорусской, польской, таджикской, узбекской,</a:t>
            </a:r>
          </a:p>
          <a:p>
            <a:pPr algn="l"/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карельской 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русской.</a:t>
            </a:r>
            <a:endParaRPr lang="ru-RU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AF7D0D-2BE9-484B-B7E5-0B2F9CB0D0ED}"/>
              </a:ext>
            </a:extLst>
          </p:cNvPr>
          <p:cNvSpPr txBox="1"/>
          <p:nvPr/>
        </p:nvSpPr>
        <p:spPr>
          <a:xfrm>
            <a:off x="177800" y="93186"/>
            <a:ext cx="11823700" cy="515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Дети смогут расширить свои знания о представителях других национальных культур в ходе нашего проекта посредством цикла мероприятий, развивать навыки общения, обмениваться опытом реализации проектов и мероприятий приглашенными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экспертами, повысить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уровень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социокультурной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компетенции.</a:t>
            </a:r>
          </a:p>
          <a:p>
            <a:pPr algn="l"/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     Проект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станет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интерактивным и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инновационным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инструментом развития межрегионального и межнационального культурного сотрудничества, направленным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удовлетворение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этнокультурных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образовательных потребностей детей из районов Карелии. Проект носит принципы инновационности в целом, а в частности – принципы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функциональности, рациональности, экономической</a:t>
            </a:r>
            <a:r>
              <a:rPr lang="ru-RU" sz="1600" dirty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эффективности и востребованности.</a:t>
            </a:r>
          </a:p>
          <a:p>
            <a:pPr algn="l"/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     Инновационный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проект - родительский всеобуч: старшее поколение семьи и национальные лидеры общественных организаций проводят совместные мастер-классы и передают своё мастерство и знания детям и внукам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(родителям и школьникам). Без прошлого нет будущего, и без любви к своей малой родине, к своей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многонациональности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Карелии не будет уважения и гордости у молодого поколения за свою большую Родину – Российскую Федерацию.</a:t>
            </a:r>
          </a:p>
          <a:p>
            <a:pPr algn="l"/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     В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заключительной части проекта проводится итоговая культурная акция -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YS Text"/>
              </a:rPr>
              <a:t>фестивальный день «Родная Карелия - гостеприимная хозяйка»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. Проводим фестивальный день в городе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Петрозаводске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- в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большом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зале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Консерватории.</a:t>
            </a:r>
            <a:endParaRPr lang="ru-RU" sz="1600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/>
            <a:r>
              <a:rPr lang="ru-RU" sz="1600" b="0" i="0" dirty="0" smtClean="0">
                <a:solidFill>
                  <a:srgbClr val="000000"/>
                </a:solidFill>
                <a:effectLst/>
                <a:latin typeface="YS Text"/>
              </a:rPr>
              <a:t>     В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связи с повторным введением ограничительных мер и учитывая развитие дистанционного формата работы во всех сферах жизни, и проведение мероприятий проекта посредством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YS Text"/>
              </a:rPr>
              <a:t>видеомоста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YS Text"/>
              </a:rPr>
              <a:t>, команда проекта видит перспективу для успешной его реализации.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799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4">
                <a:lumMod val="60000"/>
                <a:lumOff val="40000"/>
              </a:schemeClr>
            </a:gs>
            <a:gs pos="99000">
              <a:srgbClr val="FF0000">
                <a:alpha val="68000"/>
                <a:lumMod val="83000"/>
              </a:srgbClr>
            </a:gs>
            <a:gs pos="84000">
              <a:schemeClr val="accent2">
                <a:lumMod val="75000"/>
                <a:alpha val="77000"/>
              </a:schemeClr>
            </a:gs>
            <a:gs pos="9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24" y="201706"/>
            <a:ext cx="1985681" cy="1680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388" y="57772"/>
            <a:ext cx="11909612" cy="61951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72953" y="4141693"/>
            <a:ext cx="2151529" cy="537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5223" y="-3133164"/>
            <a:ext cx="31699201" cy="178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1F6357-5DCD-477D-9A0F-22A274FD43F6}"/>
              </a:ext>
            </a:extLst>
          </p:cNvPr>
          <p:cNvSpPr txBox="1"/>
          <p:nvPr/>
        </p:nvSpPr>
        <p:spPr>
          <a:xfrm>
            <a:off x="255495" y="201706"/>
            <a:ext cx="2774550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                                Команда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проекта</a:t>
            </a:r>
          </a:p>
          <a:p>
            <a:pPr indent="450215" algn="just">
              <a:spcAft>
                <a:spcPts val="0"/>
              </a:spcAft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Толстых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Олег Романович, ассистент. Образование: среднее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профессиональное</a:t>
            </a:r>
          </a:p>
          <a:p>
            <a:pPr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Моложон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Мариуца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Флоровна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участник. Образование: среднее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профессиональное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Лукина Татьяна Ивановна, бухгалтер. Образование: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высшее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Гокинаев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Наур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Наурузович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участник. Образование: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высшее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Чумак Ксения Андреевна, участник. Образование: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высшее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Копецкая Наталья Иосифовна, участник. Образование: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высшее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Асессоров Михаил Алексеевич, участник. Образование: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высшее</a:t>
            </a:r>
          </a:p>
          <a:p>
            <a:pPr indent="450215" algn="just"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Толстых Алёна Сергеевна, участник. Образование: высшее.</a:t>
            </a:r>
          </a:p>
        </p:txBody>
      </p:sp>
    </p:spTree>
    <p:extLst>
      <p:ext uri="{BB962C8B-B14F-4D97-AF65-F5344CB8AC3E}">
        <p14:creationId xmlns:p14="http://schemas.microsoft.com/office/powerpoint/2010/main" val="204895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4">
                <a:lumMod val="60000"/>
                <a:lumOff val="40000"/>
              </a:schemeClr>
            </a:gs>
            <a:gs pos="99000">
              <a:srgbClr val="FF0000">
                <a:alpha val="68000"/>
                <a:lumMod val="83000"/>
              </a:srgbClr>
            </a:gs>
            <a:gs pos="84000">
              <a:schemeClr val="accent2">
                <a:lumMod val="75000"/>
                <a:alpha val="77000"/>
              </a:schemeClr>
            </a:gs>
            <a:gs pos="9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754" y="0"/>
            <a:ext cx="2149246" cy="184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457" y="128744"/>
            <a:ext cx="6183086" cy="11309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Наши координаты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1516771"/>
            <a:ext cx="5791200" cy="500377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Республика Карелия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г. Петрозаводск,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пл. Ленина, 2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ГБУ Республики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Карелия «Центр народного творчества и культурных инициатив Республики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Карелия»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8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8142-78-46-46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E-mail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rukavishnikovasveta@yandex.ru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Сайт: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http://nko-karelia.ru/nko/318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Председатель организации: Рукавишникова Светлана Владимировна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+79114344095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" y="128744"/>
            <a:ext cx="4634113" cy="66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3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563</Words>
  <Application>Microsoft Office PowerPoint</Application>
  <PresentationFormat>Произвольный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Краткое описание</vt:lpstr>
      <vt:lpstr>Презентация PowerPoint</vt:lpstr>
      <vt:lpstr>Презентация PowerPoint</vt:lpstr>
      <vt:lpstr> </vt:lpstr>
      <vt:lpstr>Наши координаты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Вакансия</dc:creator>
  <cp:lastModifiedBy>user</cp:lastModifiedBy>
  <cp:revision>72</cp:revision>
  <dcterms:created xsi:type="dcterms:W3CDTF">2019-09-16T09:00:48Z</dcterms:created>
  <dcterms:modified xsi:type="dcterms:W3CDTF">2023-04-23T06:50:53Z</dcterms:modified>
</cp:coreProperties>
</file>