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6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3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25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0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79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4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3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7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5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9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E8E5-D5EE-46E6-84A0-5B87B63DF53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1D51B6-42FF-4341-9437-5657944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6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Волонтерская деятельность МКУ ДО «ДЮСШ №3»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3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благоустройстве </a:t>
            </a:r>
            <a:br>
              <a:rPr lang="ru-RU" dirty="0" smtClean="0"/>
            </a:br>
            <a:r>
              <a:rPr lang="ru-RU" dirty="0" smtClean="0"/>
              <a:t>территорий города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77262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Проведение мастер-классов по видам спорта для всех желающих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6680"/>
            <a:ext cx="4183062" cy="27892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6423"/>
            <a:ext cx="4184650" cy="2789766"/>
          </a:xfrm>
        </p:spPr>
      </p:pic>
    </p:spTree>
    <p:extLst>
      <p:ext uri="{BB962C8B-B14F-4D97-AF65-F5344CB8AC3E}">
        <p14:creationId xmlns:p14="http://schemas.microsoft.com/office/powerpoint/2010/main" val="54251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088" y="34583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бесплатных занятий для лиц старшего поколения в рамках проекта «Тульское долголетие»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94272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«Тульское долголетие»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924820"/>
            <a:ext cx="4183062" cy="23529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76019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Экскурсии по музею «</a:t>
            </a:r>
            <a:r>
              <a:rPr lang="ru-RU" dirty="0" err="1" smtClean="0"/>
              <a:t>Ефремовского</a:t>
            </a:r>
            <a:r>
              <a:rPr lang="ru-RU" dirty="0" smtClean="0"/>
              <a:t> спорта» для всех желающих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15882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</a:t>
            </a:r>
            <a:br>
              <a:rPr lang="ru-RU" dirty="0" smtClean="0"/>
            </a:br>
            <a:r>
              <a:rPr lang="ru-RU" dirty="0" smtClean="0"/>
              <a:t>спортивно-досуговых мероприятий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27" y="2160588"/>
            <a:ext cx="2185734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3159171"/>
            <a:ext cx="4184650" cy="1884270"/>
          </a:xfrm>
        </p:spPr>
      </p:pic>
    </p:spTree>
    <p:extLst>
      <p:ext uri="{BB962C8B-B14F-4D97-AF65-F5344CB8AC3E}">
        <p14:creationId xmlns:p14="http://schemas.microsoft.com/office/powerpoint/2010/main" val="82526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 в парках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7625"/>
            <a:ext cx="4183062" cy="27873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7096"/>
            <a:ext cx="4184650" cy="2788421"/>
          </a:xfrm>
        </p:spPr>
      </p:pic>
    </p:spTree>
    <p:extLst>
      <p:ext uri="{BB962C8B-B14F-4D97-AF65-F5344CB8AC3E}">
        <p14:creationId xmlns:p14="http://schemas.microsoft.com/office/powerpoint/2010/main" val="66604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 в парках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6952"/>
            <a:ext cx="4183062" cy="27887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6423"/>
            <a:ext cx="4184650" cy="2789766"/>
          </a:xfrm>
        </p:spPr>
      </p:pic>
    </p:spTree>
    <p:extLst>
      <p:ext uri="{BB962C8B-B14F-4D97-AF65-F5344CB8AC3E}">
        <p14:creationId xmlns:p14="http://schemas.microsoft.com/office/powerpoint/2010/main" val="11989152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55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Волонтерская деятельность МКУ ДО «ДЮСШ №3»</vt:lpstr>
      <vt:lpstr>Участие в благоустройстве  территорий города</vt:lpstr>
      <vt:lpstr>Проведение мастер-классов по видам спорта для всех желающих</vt:lpstr>
      <vt:lpstr>Организация бесплатных занятий для лиц старшего поколения в рамках проекта «Тульское долголетие»</vt:lpstr>
      <vt:lpstr>«Тульское долголетие»</vt:lpstr>
      <vt:lpstr>Экскурсии по музею «Ефремовского спорта» для всех желающих</vt:lpstr>
      <vt:lpstr>Организация  спортивно-досуговых мероприятий</vt:lpstr>
      <vt:lpstr>Лето в парках</vt:lpstr>
      <vt:lpstr>Лето в парках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МКУ ДО «ДЮСШ №3»</dc:title>
  <dc:creator>FokErf</dc:creator>
  <cp:lastModifiedBy>FokErf</cp:lastModifiedBy>
  <cp:revision>4</cp:revision>
  <dcterms:created xsi:type="dcterms:W3CDTF">2024-02-14T11:45:10Z</dcterms:created>
  <dcterms:modified xsi:type="dcterms:W3CDTF">2024-02-14T12:19:15Z</dcterms:modified>
</cp:coreProperties>
</file>