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Добровольческая деятельность клуба по интересам</a:t>
            </a:r>
            <a:br>
              <a:rPr lang="ru-RU" dirty="0" smtClean="0"/>
            </a:br>
            <a:r>
              <a:rPr lang="ru-RU" dirty="0" smtClean="0"/>
              <a:t> «Активное Поколение»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653136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МБУК «КДО» филиал КДЦ «Турынино»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98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872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Направления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799674"/>
            <a:ext cx="2871936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Зелёные защитники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81966" y="3533090"/>
            <a:ext cx="2871936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Хранители истории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56176" y="1799674"/>
            <a:ext cx="2871936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Волонтёры 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Event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5958" y="5085184"/>
            <a:ext cx="2871936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Спортивные энтузиасты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68144" y="5112531"/>
            <a:ext cx="2871936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Медиактивисты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10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стать волонтером: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социального опыта и рост профессиональных компетенций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Саморазвитие и самопознание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выносливости и повышение личностной эффективности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Свободный доступ на закрытые мероприятия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Разнообразная система поощрений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при трудоустройстве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путешествовать</a:t>
            </a:r>
          </a:p>
          <a:p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0543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4525963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стать волонтером: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первый.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Взвесьте все за и против, составьте график своей занятости и найдите в нем свободное время, которое посвятите добровольчеству. Добровольчество подразумевает под собой регулярность участия в мероприятиях и ответственность.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второй.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Зарегистрируйтесь на портале ДОБРО.РФ, где можно оформить электронную волонтерскую книжку (ЭВК). Эта платформа предоставляет широкий выбор добрых дел, в которых можно принять участие.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третий.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Зарегистрируйтесь в системе. Постарайтесь максимально подробно заполнить предлагаемые поля, особенно графу "увлечения". Все сведения о ваших достижениях и личных предпочтениях помогут алгоритмам в поиске тех проектов, в которых вы сможете наиболее эффективно реализовать свои способности.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четвертый.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Станьте членом волонтерского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клуба,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свяжитесь 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руководителем,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привлечет вас к участию в мероприятиях.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 пятый.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 команду!</a:t>
            </a:r>
          </a:p>
          <a:p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86164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мероприятиях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568863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1484784"/>
            <a:ext cx="3059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Организация мастер-классов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28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4050828"/>
            <a:ext cx="4523895" cy="13541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интеллектуальных игр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6" y="131956"/>
            <a:ext cx="4234506" cy="317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sun9-15.userapi.com/impg/t01wx-w6ZXqdPVgvSBsEQp2hE0oAg7B6hLrz8g/MYaV05-nhdw.jpg?size=1280x960&amp;quality=95&amp;sign=3e465142aab4f6a7d23bd58b6ad75af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71" y="2852936"/>
            <a:ext cx="4999929" cy="37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399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Волонтерское сопровождение городских мероприятий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912768" cy="51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6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Волонтеры артисты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67915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826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тематических мастер-классов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41649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4776531" cy="358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89525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220</Words>
  <Application>Microsoft Office PowerPoint</Application>
  <PresentationFormat>Экран (4:3)</PresentationFormat>
  <Paragraphs>36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Добровольческая деятельность клуба по интересам  «Активное Поколение» </vt:lpstr>
      <vt:lpstr>Направления</vt:lpstr>
      <vt:lpstr>Презентация PowerPoint</vt:lpstr>
      <vt:lpstr>Презентация PowerPoint</vt:lpstr>
      <vt:lpstr>Участие в мероприятиях</vt:lpstr>
      <vt:lpstr>Организация интеллектуальных игр </vt:lpstr>
      <vt:lpstr>Волонтерское сопровождение городских мероприятий</vt:lpstr>
      <vt:lpstr>Волонтеры артисты</vt:lpstr>
      <vt:lpstr>Проведение тематических мастер-классов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Добровольческая деятельность клуба по интересам  «Активное Поколение»</dc:title>
  <dc:creator>User</dc:creator>
  <cp:lastModifiedBy>Пользователь Windows</cp:lastModifiedBy>
  <cp:revision>6</cp:revision>
  <dcterms:created xsi:type="dcterms:W3CDTF">2024-11-26T07:47:15Z</dcterms:created>
  <dcterms:modified xsi:type="dcterms:W3CDTF">2024-11-26T08:49:24Z</dcterms:modified>
</cp:coreProperties>
</file>