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0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1037" y="6456888"/>
            <a:ext cx="591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ДНР,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г.Донецк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пр.Ильича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103 «а»                  +79493524825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34879" y="5290824"/>
            <a:ext cx="6285356" cy="88211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Вместе мы сможем сделать больше!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899592" y="636042"/>
            <a:ext cx="775593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Благотворительный фонд ДНР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«Быть добру»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9" y="1806720"/>
            <a:ext cx="3817886" cy="34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323"/>
            <a:ext cx="4215110" cy="3931268"/>
          </a:xfrm>
        </p:spPr>
      </p:pic>
      <p:sp>
        <p:nvSpPr>
          <p:cNvPr id="17" name="Заголовок 8"/>
          <p:cNvSpPr txBox="1">
            <a:spLocks/>
          </p:cNvSpPr>
          <p:nvPr/>
        </p:nvSpPr>
        <p:spPr>
          <a:xfrm>
            <a:off x="5129630" y="4581128"/>
            <a:ext cx="3852936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1800" b="0" i="1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4"/>
          </p:nvPr>
        </p:nvSpPr>
        <p:spPr>
          <a:xfrm>
            <a:off x="4555878" y="116632"/>
            <a:ext cx="4466748" cy="2736304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>Проект «Больничные мамы» направлен </a:t>
            </a:r>
            <a:r>
              <a:rPr lang="ru-RU" sz="2100" dirty="0">
                <a:solidFill>
                  <a:schemeClr val="bg1"/>
                </a:solidFill>
              </a:rPr>
              <a:t>на всестороннюю помощь детям, </a:t>
            </a:r>
            <a:r>
              <a:rPr lang="ru-RU" sz="2100" dirty="0" smtClean="0">
                <a:solidFill>
                  <a:schemeClr val="bg1"/>
                </a:solidFill>
              </a:rPr>
              <a:t>лишённые </a:t>
            </a:r>
            <a:r>
              <a:rPr lang="ru-RU" sz="2100" dirty="0">
                <a:solidFill>
                  <a:schemeClr val="bg1"/>
                </a:solidFill>
              </a:rPr>
              <a:t>родительского </a:t>
            </a:r>
            <a:r>
              <a:rPr lang="ru-RU" sz="2100" dirty="0" smtClean="0">
                <a:solidFill>
                  <a:schemeClr val="bg1"/>
                </a:solidFill>
              </a:rPr>
              <a:t>попечения, которые  оказались </a:t>
            </a:r>
            <a:r>
              <a:rPr lang="ru-RU" sz="2100" dirty="0">
                <a:solidFill>
                  <a:schemeClr val="bg1"/>
                </a:solidFill>
              </a:rPr>
              <a:t>в сложных жизненных ситуациях, во время нахождения в медицинских </a:t>
            </a:r>
            <a:r>
              <a:rPr lang="ru-RU" sz="2100" dirty="0" smtClean="0">
                <a:solidFill>
                  <a:schemeClr val="bg1"/>
                </a:solidFill>
              </a:rPr>
              <a:t>  учреждениях.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endParaRPr lang="ru-RU" sz="2100" dirty="0" smtClean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71" y="2852936"/>
            <a:ext cx="3933056" cy="3933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559" y="4941168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 время существования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проекта, 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было реализовано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две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«Палаты Милосердия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 - 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городе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Донецк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Макеевка, оказана помощь более полусотни детей.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0768"/>
            <a:ext cx="5475461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07" y="21382"/>
            <a:ext cx="8672165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Адресная благотворительная помощь - проект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effectLst/>
              </a:rPr>
              <a:t>направлен на регулярное оказание содействия всем подопечным благотворительного фонда, нуждающимся в медицинских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препаратах, гигиенических средствах, специализированного питания</a:t>
            </a:r>
            <a:r>
              <a:rPr lang="ru-RU" sz="1900" cap="all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1900" cap="all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1900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19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8760"/>
            <a:ext cx="2736304" cy="273630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30" y="4099384"/>
            <a:ext cx="28083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3" y="4365104"/>
            <a:ext cx="8568951" cy="2009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Помощь детским домам и интернатам - проект подразумевает </a:t>
            </a:r>
            <a:r>
              <a:rPr lang="ru-RU" sz="1800" b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оказание фактической помощи учреждениям, воспитанники которых - дети, лишенные родительской опеки. В поддержку подопечных, Фонд реализует помощь в качестве медицинского оборудования и препаратов, проведение строительно-монтажных работ, снабжение лекарственными и гигиеническими средствами, а также организация массовых обучающих мероприятий, предусматривающих полноценное развитие </a:t>
            </a:r>
            <a:r>
              <a:rPr lang="ru-RU" sz="18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данных </a:t>
            </a:r>
            <a:r>
              <a:rPr lang="ru-RU" sz="1800" b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подопечных.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4543953" cy="4320480"/>
          </a:xfrm>
          <a:prstGeom prst="rect">
            <a:avLst/>
          </a:prstGeom>
        </p:spPr>
      </p:pic>
      <p:pic>
        <p:nvPicPr>
          <p:cNvPr id="2050" name="Picture 2" descr="https://sun9-61.userapi.com/impg/7GM4NojDLr5mfgwp5HP1qC25zkkCFu8VXqTjSg/a_hjI-53J9s.jpg?size=1042x1042&amp;quality=96&amp;sign=0df9a134d9a18a3d2514170f66ccc41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461742" cy="34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448272" cy="244827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16216" y="116632"/>
            <a:ext cx="2664296" cy="403244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bg1"/>
                </a:solidFill>
                <a:effectLst/>
              </a:rPr>
              <a:t>Ежегодная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акция «Новогодний подарок от Деда Мороза» -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целью </a:t>
            </a:r>
            <a:r>
              <a:rPr lang="ru-RU" sz="2000" dirty="0">
                <a:solidFill>
                  <a:schemeClr val="bg1"/>
                </a:solidFill>
                <a:effectLst/>
              </a:rPr>
              <a:t>которой является поддержать желание воспитанников Детских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домов - верить </a:t>
            </a:r>
            <a:r>
              <a:rPr lang="ru-RU" sz="2000" dirty="0">
                <a:solidFill>
                  <a:schemeClr val="bg1"/>
                </a:solidFill>
                <a:effectLst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новогоднее чудо</a:t>
            </a:r>
            <a:r>
              <a:rPr lang="ru-RU" sz="2000" dirty="0">
                <a:solidFill>
                  <a:schemeClr val="bg1"/>
                </a:solidFill>
                <a:effectLst/>
              </a:rPr>
              <a:t>!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1800" dirty="0">
                <a:solidFill>
                  <a:schemeClr val="bg1"/>
                </a:solidFill>
                <a:effectLst/>
              </a:rPr>
              <a:t> </a:t>
            </a:r>
            <a:br>
              <a:rPr lang="ru-RU" sz="1800" dirty="0">
                <a:solidFill>
                  <a:schemeClr val="bg1"/>
                </a:solidFill>
                <a:effectLst/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300192" cy="6300192"/>
          </a:xfrm>
        </p:spPr>
      </p:pic>
    </p:spTree>
    <p:extLst>
      <p:ext uri="{BB962C8B-B14F-4D97-AF65-F5344CB8AC3E}">
        <p14:creationId xmlns:p14="http://schemas.microsoft.com/office/powerpoint/2010/main" val="16932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472"/>
            <a:ext cx="2326189" cy="247546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07466" y="2692614"/>
            <a:ext cx="8611179" cy="1554614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Адресная помощь </a:t>
            </a:r>
            <a:r>
              <a:rPr lang="ru-RU" sz="1600" dirty="0" smtClean="0">
                <a:solidFill>
                  <a:schemeClr val="bg1"/>
                </a:solidFill>
              </a:rPr>
              <a:t>детям с </a:t>
            </a:r>
            <a:r>
              <a:rPr lang="ru-RU" sz="1600" dirty="0" smtClean="0">
                <a:solidFill>
                  <a:schemeClr val="bg1"/>
                </a:solidFill>
              </a:rPr>
              <a:t>тяжелыми </a:t>
            </a:r>
            <a:r>
              <a:rPr lang="ru-RU" sz="1600" dirty="0" smtClean="0">
                <a:solidFill>
                  <a:schemeClr val="bg1"/>
                </a:solidFill>
              </a:rPr>
              <a:t>заболеваниями -проект </a:t>
            </a:r>
            <a:r>
              <a:rPr lang="ru-RU" sz="1600" dirty="0">
                <a:solidFill>
                  <a:schemeClr val="bg1"/>
                </a:solidFill>
              </a:rPr>
              <a:t>направлен на поддержку тех, кто остался один на один со своими проблемами</a:t>
            </a:r>
            <a:r>
              <a:rPr lang="ru-RU" sz="1600" dirty="0" smtClean="0">
                <a:solidFill>
                  <a:schemeClr val="bg1"/>
                </a:solidFill>
              </a:rPr>
              <a:t>, фонд помогает </a:t>
            </a:r>
            <a:r>
              <a:rPr lang="ru-RU" sz="1600" dirty="0">
                <a:solidFill>
                  <a:schemeClr val="bg1"/>
                </a:solidFill>
              </a:rPr>
              <a:t>в организации обследования, лечения детей с различными степенями и формами онкологии, сложными патологиями центральной нервной </a:t>
            </a:r>
            <a:r>
              <a:rPr lang="ru-RU" sz="1600" dirty="0" smtClean="0">
                <a:solidFill>
                  <a:schemeClr val="bg1"/>
                </a:solidFill>
              </a:rPr>
              <a:t>системы.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82" y="4275462"/>
            <a:ext cx="2520280" cy="245071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0615"/>
            <a:ext cx="2448272" cy="2592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52614"/>
            <a:ext cx="2453987" cy="2501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5" y="4247228"/>
            <a:ext cx="2507182" cy="25071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67" y="155236"/>
            <a:ext cx="2370244" cy="2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116632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638" y="591843"/>
            <a:ext cx="5673746" cy="3600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омощь детям  из прифронтовых районов и                     многодетных семей - проект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направлен на поддержку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детей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effectLst/>
              </a:rPr>
              <a:t>г.Мариуполя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, Волновахи, всем нуждающимся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оказавшихся в сложных условиях в связи с непростой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обстановкой на территории Донецкой Народной Республики,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виде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медикаментов, вещей, товаров первой необходимости,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что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даёт подопечным возможность ощущать себя защищёнными и нужными среди окружающих их проблем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Нуждающимся передано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более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2500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единиц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хлеба,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3000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продуктовых наборов для семей с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детьми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несколько тонн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бутилированной воды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, большое количество детского питания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средств гигиены для малышей.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99" y="348680"/>
            <a:ext cx="3175248" cy="31752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14" y="3603276"/>
            <a:ext cx="3353996" cy="322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02" y="3990234"/>
            <a:ext cx="2607118" cy="26071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22193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0"/>
            <a:ext cx="9125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7" y="3501008"/>
            <a:ext cx="2887375" cy="304718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86352" y="3501008"/>
            <a:ext cx="3240360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  <a:effectLst/>
              </a:rPr>
              <a:t>Ежегодная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</a:rPr>
              <a:t>благотворительная </a:t>
            </a:r>
            <a:br>
              <a:rPr lang="ru-RU" sz="1800" dirty="0" smtClean="0">
                <a:solidFill>
                  <a:schemeClr val="bg1"/>
                </a:solidFill>
                <a:effectLst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</a:rPr>
              <a:t>акция </a:t>
            </a:r>
            <a:r>
              <a:rPr lang="ru-RU" sz="1800" dirty="0">
                <a:solidFill>
                  <a:schemeClr val="bg1"/>
                </a:solidFill>
                <a:effectLst/>
              </a:rPr>
              <a:t>«Щедрый Вторник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» -   в поддержку медицинским учреждениям, </a:t>
            </a:r>
            <a:r>
              <a:rPr lang="ru-RU" sz="1800" dirty="0">
                <a:solidFill>
                  <a:schemeClr val="bg1"/>
                </a:solidFill>
                <a:effectLst/>
              </a:rPr>
              <a:t>детским домам и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  подопечным Благотворительного Фонда ДНР «Быть Добру»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4207"/>
            <a:ext cx="2808312" cy="28647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80320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0616"/>
            <a:ext cx="2805368" cy="273630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27" y="3501008"/>
            <a:ext cx="2843809" cy="3024336"/>
          </a:xfrm>
        </p:spPr>
      </p:pic>
    </p:spTree>
    <p:extLst>
      <p:ext uri="{BB962C8B-B14F-4D97-AF65-F5344CB8AC3E}">
        <p14:creationId xmlns:p14="http://schemas.microsoft.com/office/powerpoint/2010/main" val="42689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412</TotalTime>
  <Words>305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Адресная благотворительная помощь - проект направлен на регулярное оказание содействия всем подопечным благотворительного фонда, нуждающимся в медицинских препаратах, гигиенических средствах, специализированного питания  </vt:lpstr>
      <vt:lpstr>Помощь детским домам и интернатам - проект подразумевает оказание фактической помощи учреждениям, воспитанники которых - дети, лишенные родительской опеки. В поддержку подопечных, Фонд реализует помощь в качестве медицинского оборудования и препаратов, проведение строительно-монтажных работ, снабжение лекарственными и гигиеническими средствами, а также организация массовых обучающих мероприятий, предусматривающих полноценное развитие данных подопечных.</vt:lpstr>
      <vt:lpstr>Ежегодная акция «Новогодний подарок от Деда Мороза» - целью которой является поддержать желание воспитанников Детских домов - верить в новогоднее чудо!   </vt:lpstr>
      <vt:lpstr>Презентация PowerPoint</vt:lpstr>
      <vt:lpstr>Помощь детям  из прифронтовых районов и                     многодетных семей - проект направлен на поддержку  детей г.Мариуполя, Волновахи, всем нуждающимся   оказавшихся в сложных условиях в связи с непростой обстановкой на территории Донецкой Народной Республики, в виде медикаментов, вещей, товаров первой необходимости, что  даёт подопечным возможность ощущать себя защищёнными и нужными среди окружающих их проблем. Нуждающимся передано более 2500 единиц хлеба, 3000 продуктовых наборов для семей с детьми,  несколько тонн  бутилированной воды, большое количество детского питания  и средств гигиены для малышей.  </vt:lpstr>
      <vt:lpstr>Ежегодная  благотворительная  акция «Щедрый Вторник» -   в поддержку медицинским учреждениям, детским домам и   подопечным Благотворительного Фонда ДНР «Быть Добру»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</dc:creator>
  <cp:lastModifiedBy>ASUS TUF</cp:lastModifiedBy>
  <cp:revision>39</cp:revision>
  <dcterms:created xsi:type="dcterms:W3CDTF">2024-05-20T10:45:15Z</dcterms:created>
  <dcterms:modified xsi:type="dcterms:W3CDTF">2024-05-20T19:08:37Z</dcterms:modified>
</cp:coreProperties>
</file>