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7" r:id="rId4"/>
    <p:sldId id="259" r:id="rId5"/>
    <p:sldId id="281" r:id="rId6"/>
    <p:sldId id="282" r:id="rId7"/>
    <p:sldId id="283" r:id="rId8"/>
    <p:sldId id="289" r:id="rId9"/>
    <p:sldId id="288" r:id="rId10"/>
    <p:sldId id="275" r:id="rId11"/>
    <p:sldId id="271" r:id="rId12"/>
    <p:sldId id="266" r:id="rId13"/>
    <p:sldId id="279" r:id="rId14"/>
    <p:sldId id="276" r:id="rId15"/>
    <p:sldId id="277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CF7AA-EE63-4E18-9254-140B11A9919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E02D-E285-4614-A85F-B5AB6E645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1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E02D-E285-4614-A85F-B5AB6E6458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5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E02D-E285-4614-A85F-B5AB6E6458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6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E02D-E285-4614-A85F-B5AB6E6458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6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2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6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5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5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5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3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7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211F-3763-4FE1-BBCA-D1F6404FD46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9430-BD37-4B3F-89FA-34CE043BA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karelskie__fantazi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83" y="3430445"/>
            <a:ext cx="6245883" cy="3140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483" y="719747"/>
            <a:ext cx="10652674" cy="2387600"/>
          </a:xfrm>
        </p:spPr>
        <p:txBody>
          <a:bodyPr/>
          <a:lstStyle/>
          <a:p>
            <a:r>
              <a:rPr lang="ru-RU" i="1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«Зона отдыха с мягкими диванчиками»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0776" y="3691610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Карелия, </a:t>
            </a:r>
          </a:p>
          <a:p>
            <a:pPr algn="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Костомукша, </a:t>
            </a:r>
          </a:p>
          <a:p>
            <a:pPr algn="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КМО «СОШ №3»</a:t>
            </a:r>
          </a:p>
          <a:p>
            <a:pPr algn="r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val="226063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752" y="251129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команды: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752" y="1636676"/>
            <a:ext cx="7659848" cy="4861028"/>
          </a:xfrm>
        </p:spPr>
        <p:txBody>
          <a:bodyPr>
            <a:no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по планировке и оформлению зоны отдыха и на первом, и на 2 этажах.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Inspired smart girl has solution and good idea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6601" r="22278" b="14327"/>
          <a:stretch/>
        </p:blipFill>
        <p:spPr bwMode="auto">
          <a:xfrm>
            <a:off x="8116733" y="1236005"/>
            <a:ext cx="3189621" cy="50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7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147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нашего уголка отдыха</a:t>
            </a:r>
          </a:p>
        </p:txBody>
      </p:sp>
      <p:pic>
        <p:nvPicPr>
          <p:cNvPr id="1028" name="Picture 4" descr="Мультфильм стрелка плоский значок фигурная линия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709">
            <a:off x="5386859" y="1221918"/>
            <a:ext cx="2793632" cy="11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7.userapi.com/impg/ZRjBddyzIibs41m_aDyy_642gWXhH-vpE_M6dQ/dVjKPfIPQSE.jpg?size=2560x1920&amp;quality=95&amp;sign=2d8d2c718d20a184387d1ebce03c5e4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6" y="2300882"/>
            <a:ext cx="5931788" cy="4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3.userapi.com/s/v1/ig2/_kcPu_UkmsdIiHghZj6d67BsmPUGGT3Jp-HKAV2NuToAfvOiBnH6Q1TE2w2Erg-ID9XX_pEuT2ZFXXMvZXMgTchT.jpg?quality=95&amp;as=32x32,48x49,72x73,108x109,160x162,240x243,360x365,480x486,540x547,640x648,720x729,864x875&amp;from=bu&amp;u=2yONQeHY71JQgKFC-bLsxyLVGzRRmZJ5I0uqQvqQdSY&amp;cs=864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75" y="2300882"/>
            <a:ext cx="4392912" cy="4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6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146304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181" y="1471867"/>
            <a:ext cx="517850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зоне отдыха большую роль играет оформление стен. На каждом этаже есть свободные стены, которые мы планируем задействовать.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стендов будет отражать жизнь страны, края, города, школы и классов. Стенды оформляются в едином стиле.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sun9-77.userapi.com/impg/KWeyC81lONcF3Ej21PPp-dQ-JyaMdJGfeJF75Q/mqm-MTi3DSo.jpg?size=2560x1920&amp;quality=95&amp;sign=a8a292c0bf7a3dd2a91666833019ab5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11" y="1471867"/>
            <a:ext cx="6141606" cy="460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6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70" y="365125"/>
            <a:ext cx="1110213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Стена с символикой Карелии и России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4888" y="134673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этаже: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России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22684" y="1361385"/>
            <a:ext cx="5181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этаже: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Карелии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Карелии</a:t>
            </a:r>
          </a:p>
          <a:p>
            <a:pPr algn="r"/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" b="4041"/>
          <a:stretch/>
        </p:blipFill>
        <p:spPr>
          <a:xfrm>
            <a:off x="6800823" y="1959984"/>
            <a:ext cx="2803984" cy="4144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2684" y="6379638"/>
            <a:ext cx="446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Настенная Карта Республики Карелия</a:t>
            </a:r>
          </a:p>
        </p:txBody>
      </p:sp>
      <p:pic>
        <p:nvPicPr>
          <p:cNvPr id="8194" name="Picture 2" descr="Карта России - logikus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0" b="16930"/>
          <a:stretch/>
        </p:blipFill>
        <p:spPr bwMode="auto">
          <a:xfrm>
            <a:off x="364888" y="3166283"/>
            <a:ext cx="4397009" cy="3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4278" y="6255339"/>
            <a:ext cx="304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Настенная Карта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88937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233" y="4348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94" y="1851688"/>
            <a:ext cx="5125125" cy="3797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6470" y="5992296"/>
            <a:ext cx="752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модульные диваны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110" y="-112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</a:p>
        </p:txBody>
      </p:sp>
      <p:pic>
        <p:nvPicPr>
          <p:cNvPr id="4098" name="Picture 2" descr="https://vrtorg.ru/upload/resize_cache/iblock/9b8/fol8t0dbuxgvz08lz1al02je6p8deafy/800_600_1da3ca9206c17c72063c32a2c3e6eec06/79a62b81-f981-11ea-bcb9-00155d326133_79a62b82-f981-11ea-bcb9-00155d326133.resiz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5" y="1760433"/>
            <a:ext cx="5492099" cy="41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4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Мультфильм стрелка плоский значок фигурная линия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599">
            <a:off x="5637850" y="3426029"/>
            <a:ext cx="1458314" cy="5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74" y="1586246"/>
            <a:ext cx="6653104" cy="435133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нашем рисунке есть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непросматриваемая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мы тоже планируем расположить: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</a:t>
            </a:r>
          </a:p>
        </p:txBody>
      </p:sp>
      <p:pic>
        <p:nvPicPr>
          <p:cNvPr id="9220" name="Picture 4" descr="https://sun9-68.userapi.com/impg/Lx3my8d-e6IrUSHGXwj2DPSd_9oMTRnbf15zvw/8H5v1HYx640.jpg?size=1620x2160&amp;quality=95&amp;sign=cd04a9d158d58e069a9474c7672fa84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5" b="16449"/>
          <a:stretch/>
        </p:blipFill>
        <p:spPr bwMode="auto">
          <a:xfrm>
            <a:off x="7241686" y="2799532"/>
            <a:ext cx="3962047" cy="34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457">
            <a:off x="7766621" y="4319665"/>
            <a:ext cx="2582169" cy="19130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58934" y="6376334"/>
            <a:ext cx="132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этаж</a:t>
            </a:r>
          </a:p>
        </p:txBody>
      </p:sp>
    </p:spTree>
    <p:extLst>
      <p:ext uri="{BB962C8B-B14F-4D97-AF65-F5344CB8AC3E}">
        <p14:creationId xmlns:p14="http://schemas.microsoft.com/office/powerpoint/2010/main" val="196516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Навигаторы детства</a:t>
            </a:r>
          </a:p>
        </p:txBody>
      </p:sp>
      <p:pic>
        <p:nvPicPr>
          <p:cNvPr id="2050" name="Picture 2" descr="https://yamnovoschool.nnov.eduru.ru/media/2024/01/04/1339151873/navigator_detstva.jpg">
            <a:extLst>
              <a:ext uri="{FF2B5EF4-FFF2-40B4-BE49-F238E27FC236}">
                <a16:creationId xmlns:a16="http://schemas.microsoft.com/office/drawing/2014/main" id="{5CF5BE9C-B2EB-49A4-8BC4-6ED2CF684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654" r="2898" b="3083"/>
          <a:stretch/>
        </p:blipFill>
        <p:spPr bwMode="auto">
          <a:xfrm>
            <a:off x="4798255" y="2569894"/>
            <a:ext cx="6555545" cy="374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данного проекта дети получат комфортное пространство, которое поможет им расслабиться и настроиться на учебу, а также принять участие в различных мероприятиях. Яркие и тематические элементы дизайна (большие деревянные и красивые карты России и Карелии) воспитывают у детей чувство гордости за свою страну и регион, укрепляют связь с родной землей.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современные и комфортные условия сделают школу более привлекательной как для учеников, так и для их родителей.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8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риски и пути их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мебели и оборудования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износостойких материалов для обивки диванов (антивандальные ткани);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правил поведения в зоне отдыха и проведение инструктажей;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дежурных учителей и учеников для контроля порядка;</a:t>
            </a:r>
          </a:p>
        </p:txBody>
      </p:sp>
    </p:spTree>
    <p:extLst>
      <p:ext uri="{BB962C8B-B14F-4D97-AF65-F5344CB8AC3E}">
        <p14:creationId xmlns:p14="http://schemas.microsoft.com/office/powerpoint/2010/main" val="406274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планируется установка настенных игр  и интерактивного оборудования для эффективного всестороннего развития школьников.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возможна организация книжной полки с книгами для свободного обмена (буккроссинг), столов для настольных игр,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мероприятий: литературных гостиных, музыкальных мини‑концертов, театральных этюдов, акций.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команде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9276"/>
            <a:ext cx="10515600" cy="4873599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Инициатор: </a:t>
            </a:r>
          </a:p>
          <a:p>
            <a:pPr marL="0" indent="0">
              <a:buNone/>
            </a:pP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Житникова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Романовна, 10Б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команды: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Борискина Ангелина, 10Б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Любовь, 10Б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Анастасия, 10Б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Майя, 10Б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Митрофанова Алина, 10Б</a:t>
            </a:r>
          </a:p>
          <a:p>
            <a:pPr marL="0" indent="0">
              <a:buNone/>
            </a:pP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Торышева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10Б</a:t>
            </a:r>
          </a:p>
          <a:p>
            <a:pPr marL="0" indent="0">
              <a:buNone/>
            </a:pP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Швайка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Милана, 10Б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Шершнева Доминика, 10Б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</a:t>
            </a:r>
          </a:p>
          <a:p>
            <a:pPr marL="0" indent="0">
              <a:buNone/>
            </a:pP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Отвиновская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Лиана Андреевна, учитель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211" y="1467036"/>
            <a:ext cx="4415635" cy="37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4" y="-132148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93415"/>
            <a:ext cx="5734574" cy="529966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фойе второго и первого этажей первого блока нашей школы отсутствует какое-либо место, где ученики могли бы комфортно провести время в ожидании занятий, пообщаться, отдохнуть и даже принять участие в различных тематических мероприятиях.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приводит к тому, что дети бегают по всей этой зоне, теснятся у стен, стоят, или проводят время на холодном полу. Это небезопасно и некомфортно для учащихся, и, зачастую, даже приводит к травмам.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4.userapi.com/impg/hLxUQwGApSsgpKQ7Y6QAJzHn5AE6no6U_skV7Q/wVlUFG4bMm0.jpg?size=2560x1920&amp;quality=95&amp;sign=7d46466f95d72ad136305af43fc7fa3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20" y="1413066"/>
            <a:ext cx="5518101" cy="41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1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85" y="-446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40" y="1306681"/>
            <a:ext cx="11678194" cy="50210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фойе школы комфортную и безопасную зону отдыха для учащихся, способствующую их психологическому благополучию, развитию навыков общения и формированию позитивного школьного климата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организованная среда должна быть содержательно насыщенной, трансформируемой, вариативной, доступной и безопасной.</a:t>
            </a:r>
          </a:p>
        </p:txBody>
      </p:sp>
    </p:spTree>
    <p:extLst>
      <p:ext uri="{BB962C8B-B14F-4D97-AF65-F5344CB8AC3E}">
        <p14:creationId xmlns:p14="http://schemas.microsoft.com/office/powerpoint/2010/main" val="215136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28" y="1690687"/>
            <a:ext cx="11748247" cy="49790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Подобрать и закупить мягкую мебель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настенные карты, соответствующие требованиям безопасности и эргономики.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Организовать пространство зоны отдыха с учётом эстетики, уюта и функциональности.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Разработать и внедрить правила пользования зоной отдыха для учащихся.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информационную кампанию среди школьников о назначении и правилах использования новой зоны.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Осуществить мониторинг использования зоны и собрать обратную связь от учащихся и педагогов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0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146304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181" y="1471867"/>
            <a:ext cx="1109698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 с мягкими диванчиками и настенными картами Карелии и России поможет формированию благоприятной, дружелюбной и поддерживающей школьной среды, а также способствует развитию социальных навыков и укреплению традиций взаимопомощи и уважения. И станет отличным местом для проведения воспитательных мероприятий.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– 30.11.2026г.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Запрашиваемая сумма -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8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Карелии и карта России из дерева: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https://vk.com/karelskie__fantazii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195" t="23732" r="38246" b="6017"/>
          <a:stretch/>
        </p:blipFill>
        <p:spPr>
          <a:xfrm>
            <a:off x="1935678" y="261258"/>
            <a:ext cx="805147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266" t="27262" r="15357" b="31098"/>
          <a:stretch/>
        </p:blipFill>
        <p:spPr>
          <a:xfrm>
            <a:off x="581891" y="391886"/>
            <a:ext cx="10725294" cy="52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6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638</Words>
  <Application>Microsoft Office PowerPoint</Application>
  <PresentationFormat>Широкоэкранный</PresentationFormat>
  <Paragraphs>82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«Зона отдыха с мягкими диванчиками»</vt:lpstr>
      <vt:lpstr>Информация о команде проекта</vt:lpstr>
      <vt:lpstr>Обоснование актуальности</vt:lpstr>
      <vt:lpstr>Цель реализации проекта:</vt:lpstr>
      <vt:lpstr>Задачи проекта:</vt:lpstr>
      <vt:lpstr>Краткое описание проекта</vt:lpstr>
      <vt:lpstr>Краткая смета</vt:lpstr>
      <vt:lpstr>Презентация PowerPoint</vt:lpstr>
      <vt:lpstr>Презентация PowerPoint</vt:lpstr>
      <vt:lpstr>Вклад команды:</vt:lpstr>
      <vt:lpstr>Концепция нашего уголка отдыха</vt:lpstr>
      <vt:lpstr>Оформление стен</vt:lpstr>
      <vt:lpstr>Стена с символикой Карелии и России </vt:lpstr>
      <vt:lpstr>   </vt:lpstr>
      <vt:lpstr>Мебель</vt:lpstr>
      <vt:lpstr>Партнеры проекта</vt:lpstr>
      <vt:lpstr>Ожидаемые результаты</vt:lpstr>
      <vt:lpstr>Возможные риски и пути их решения</vt:lpstr>
      <vt:lpstr>Перспективы развития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«Зона отдыха»</dc:title>
  <dc:creator>Отец</dc:creator>
  <cp:lastModifiedBy>Мелентьева Кристина Витальевна</cp:lastModifiedBy>
  <cp:revision>49</cp:revision>
  <dcterms:created xsi:type="dcterms:W3CDTF">2023-12-02T20:11:54Z</dcterms:created>
  <dcterms:modified xsi:type="dcterms:W3CDTF">2026-04-01T10:02:32Z</dcterms:modified>
</cp:coreProperties>
</file>