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presProps" Target="presProps.xml" /><Relationship Id="rId11" Type="http://schemas.openxmlformats.org/officeDocument/2006/relationships/tableStyles" Target="tableStyles.xml" /><Relationship Id="rId1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type="title" userDrawn="1">
  <p:cSld name="Title Slide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/>
              <a:t/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/>
            </a:fld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871530" y="3212975"/>
            <a:ext cx="8534399" cy="1752599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/>
              <a:t>Образец подзаголовка</a:t>
            </a:r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auto">
          <a:xfrm>
            <a:off x="920054" y="1204857"/>
            <a:ext cx="10339617" cy="1910715"/>
          </a:xfrm>
        </p:spPr>
        <p:txBody>
          <a:bodyPr anchor="b"/>
          <a:lstStyle>
            <a:lvl1pPr algn="ctr">
              <a:defRPr sz="5400" b="0" cap="none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/>
              <a:t/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/>
            </a:fld>
            <a:endParaRPr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32331" y="1484784"/>
            <a:ext cx="10312995" cy="4104455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13" name="Title 10"/>
          <p:cNvSpPr>
            <a:spLocks noGrp="1"/>
          </p:cNvSpPr>
          <p:nvPr>
            <p:ph type="title"/>
          </p:nvPr>
        </p:nvSpPr>
        <p:spPr bwMode="auto">
          <a:xfrm>
            <a:off x="925158" y="116631"/>
            <a:ext cx="10341684" cy="1054250"/>
          </a:xfrm>
        </p:spPr>
        <p:txBody>
          <a:bodyPr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/>
              <a:t/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/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/>
              <a:t/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/>
            </a:fld>
            <a:endParaRPr/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719402" y="1556793"/>
            <a:ext cx="5071871" cy="4563770"/>
          </a:xfrm>
        </p:spPr>
        <p:txBody>
          <a:bodyPr/>
          <a:lstStyle>
            <a:lvl1pPr marL="174623" indent="-174623">
              <a:defRPr sz="2400"/>
            </a:lvl1pPr>
            <a:lvl2pPr marL="533399" indent="-174623">
              <a:defRPr sz="2000"/>
            </a:lvl2pPr>
            <a:lvl3pPr marL="892174" indent="-173037">
              <a:tabLst>
                <a:tab pos="804862" algn="l"/>
              </a:tabLst>
              <a:defRPr sz="1800"/>
            </a:lvl3pPr>
            <a:lvl4pPr marL="1252537" indent="-174623">
              <a:defRPr sz="1600"/>
            </a:lvl4pPr>
            <a:lvl5pPr marL="1523999" indent="-174623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19" name="Content Placeholder 3"/>
          <p:cNvSpPr>
            <a:spLocks noGrp="1"/>
          </p:cNvSpPr>
          <p:nvPr>
            <p:ph sz="half" idx="13"/>
          </p:nvPr>
        </p:nvSpPr>
        <p:spPr bwMode="auto">
          <a:xfrm>
            <a:off x="6288021" y="1556793"/>
            <a:ext cx="5071871" cy="4563770"/>
          </a:xfrm>
        </p:spPr>
        <p:txBody>
          <a:bodyPr/>
          <a:lstStyle>
            <a:lvl1pPr marL="174623" indent="-174623">
              <a:defRPr sz="2400"/>
            </a:lvl1pPr>
            <a:lvl2pPr marL="533399" indent="-174623">
              <a:defRPr sz="2000"/>
            </a:lvl2pPr>
            <a:lvl3pPr marL="892174" indent="-173037">
              <a:tabLst>
                <a:tab pos="804862" algn="l"/>
              </a:tabLst>
              <a:defRPr sz="1800"/>
            </a:lvl3pPr>
            <a:lvl4pPr marL="1252537" indent="-174623">
              <a:defRPr sz="1600"/>
            </a:lvl4pPr>
            <a:lvl5pPr marL="1523999" indent="-174623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402" y="1556791"/>
            <a:ext cx="5080583" cy="658367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719402" y="2492895"/>
            <a:ext cx="5071871" cy="3627666"/>
          </a:xfrm>
        </p:spPr>
        <p:txBody>
          <a:bodyPr/>
          <a:lstStyle>
            <a:lvl1pPr marL="174623" indent="-174623">
              <a:defRPr sz="2400"/>
            </a:lvl1pPr>
            <a:lvl2pPr marL="533399" indent="-174623">
              <a:defRPr sz="2000"/>
            </a:lvl2pPr>
            <a:lvl3pPr marL="892174" indent="-173037">
              <a:tabLst>
                <a:tab pos="804862" algn="l"/>
              </a:tabLst>
              <a:defRPr sz="1800"/>
            </a:lvl3pPr>
            <a:lvl4pPr marL="1252537" indent="-174623">
              <a:defRPr sz="1600"/>
            </a:lvl4pPr>
            <a:lvl5pPr marL="1523999" indent="-174623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384031" y="1556791"/>
            <a:ext cx="5074114" cy="658367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/>
              <a:t/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/>
            </a:fld>
            <a:endParaRPr/>
          </a:p>
        </p:txBody>
      </p:sp>
      <p:sp>
        <p:nvSpPr>
          <p:cNvPr id="19" name="Content Placeholder 3"/>
          <p:cNvSpPr>
            <a:spLocks noGrp="1"/>
          </p:cNvSpPr>
          <p:nvPr>
            <p:ph sz="half" idx="13"/>
          </p:nvPr>
        </p:nvSpPr>
        <p:spPr bwMode="auto">
          <a:xfrm>
            <a:off x="6288021" y="2492897"/>
            <a:ext cx="5071871" cy="3780066"/>
          </a:xfrm>
        </p:spPr>
        <p:txBody>
          <a:bodyPr/>
          <a:lstStyle>
            <a:lvl1pPr marL="174623" indent="-174623">
              <a:defRPr sz="2400"/>
            </a:lvl1pPr>
            <a:lvl2pPr marL="533399" indent="-174623">
              <a:defRPr sz="2000"/>
            </a:lvl2pPr>
            <a:lvl3pPr marL="892174" indent="-173037">
              <a:tabLst>
                <a:tab pos="804862" algn="l"/>
              </a:tabLst>
              <a:defRPr sz="1800"/>
            </a:lvl3pPr>
            <a:lvl4pPr marL="1252537" indent="-174623">
              <a:defRPr sz="1600"/>
            </a:lvl4pPr>
            <a:lvl5pPr marL="1523999" indent="-174623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/>
              <a:t/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/>
              <a:t/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12773" y="596974"/>
            <a:ext cx="4563310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922668" y="559398"/>
            <a:ext cx="5488889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712773" y="2618910"/>
            <a:ext cx="4548966" cy="350219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/>
              <a:t/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03642" y="4668818"/>
            <a:ext cx="10356027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917985" y="5324305"/>
            <a:ext cx="1034168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/>
              <a:t>Образец текста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2543606" y="620687"/>
            <a:ext cx="6929454" cy="3897818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/>
              <a:t>Вставка рисунка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/>
              <a:t/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1">
            <a:lum/>
          </a:blip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925158" y="116631"/>
            <a:ext cx="10341684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32330" y="1772815"/>
            <a:ext cx="10327339" cy="4320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Образец текста</a:t>
            </a:r>
            <a:endParaRPr/>
          </a:p>
          <a:p>
            <a:pPr lvl="1">
              <a:defRPr/>
            </a:pPr>
            <a:r>
              <a:rPr/>
              <a:t>Второй уровень</a:t>
            </a:r>
            <a:endParaRPr/>
          </a:p>
          <a:p>
            <a:pPr lvl="2">
              <a:defRPr/>
            </a:pPr>
            <a:r>
              <a:rPr/>
              <a:t>Третий уровень</a:t>
            </a:r>
            <a:endParaRPr/>
          </a:p>
          <a:p>
            <a:pPr lvl="3">
              <a:defRPr/>
            </a:pPr>
            <a:r>
              <a:rPr/>
              <a:t>Четвертый уровень</a:t>
            </a:r>
            <a:endParaRPr/>
          </a:p>
          <a:p>
            <a:pPr lvl="4">
              <a:defRPr/>
            </a:pPr>
            <a:r>
              <a:rPr/>
              <a:t>Пятый уровень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578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/>
              <a:t/>
            </a:fld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134047" y="6165303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706047" y="6165303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342900" indent="-342900" algn="l" defTabSz="914400">
        <a:spcBef>
          <a:spcPts val="0"/>
        </a:spcBef>
        <a:buClrTx/>
        <a:buFont typeface="Arial"/>
        <a:buChar char="•"/>
        <a:defRPr sz="24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54379" indent="-342900" algn="l" defTabSz="914400">
        <a:spcBef>
          <a:spcPts val="0"/>
        </a:spcBef>
        <a:buClrTx/>
        <a:buFont typeface="Times New Roman"/>
        <a:buChar char="–"/>
        <a:defRPr sz="2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20140" indent="-342900" algn="l" defTabSz="914400">
        <a:spcBef>
          <a:spcPts val="0"/>
        </a:spcBef>
        <a:buClrTx/>
        <a:buFont typeface="Arial"/>
        <a:buChar char="•"/>
        <a:defRPr sz="20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474470" indent="-285750" algn="l" defTabSz="914400">
        <a:spcBef>
          <a:spcPts val="0"/>
        </a:spcBef>
        <a:buClrTx/>
        <a:buFont typeface="Times New Roman"/>
        <a:buChar char="–"/>
        <a:defRPr sz="18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794509" indent="-285750" algn="l" defTabSz="914400">
        <a:spcBef>
          <a:spcPts val="0"/>
        </a:spcBef>
        <a:buClrTx/>
        <a:buFont typeface="Times New Roman"/>
        <a:buChar char="»"/>
        <a:defRPr sz="16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>
        <a:spcBef>
          <a:spcPts val="398"/>
        </a:spcBef>
        <a:buClr>
          <a:schemeClr val="accent1"/>
        </a:buClr>
        <a:buFont typeface="Wingdings"/>
        <a:buChar char="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>
        <a:spcBef>
          <a:spcPts val="398"/>
        </a:spcBef>
        <a:buClr>
          <a:schemeClr val="accent1"/>
        </a:buClr>
        <a:buFont typeface="Wingdings"/>
        <a:buChar char="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>
        <a:spcBef>
          <a:spcPts val="398"/>
        </a:spcBef>
        <a:buClr>
          <a:schemeClr val="accent1"/>
        </a:buClr>
        <a:buFont typeface="Wingdings"/>
        <a:buChar char="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>
        <a:spcBef>
          <a:spcPts val="398"/>
        </a:spcBef>
        <a:buClr>
          <a:schemeClr val="accent1"/>
        </a:buClr>
        <a:buFont typeface="Wingdings"/>
        <a:buChar char="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4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4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4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4.jpg"/><Relationship Id="rId6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2547791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140682" y="6347865"/>
            <a:ext cx="2844797" cy="365124"/>
          </a:xfrm>
        </p:spPr>
        <p:txBody>
          <a:bodyPr/>
          <a:lstStyle/>
          <a:p>
            <a:pPr algn="r">
              <a:defRPr/>
            </a:pPr>
            <a:fld id="{CC4BC6E8-9564-051A-4EB5-8E5BD5E61341}" type="slidenum">
              <a:rPr lang="ru-RU"/>
              <a:t/>
            </a:fld>
            <a:endParaRPr/>
          </a:p>
        </p:txBody>
      </p:sp>
      <p:sp>
        <p:nvSpPr>
          <p:cNvPr id="1304420068" name=""/>
          <p:cNvSpPr/>
          <p:nvPr/>
        </p:nvSpPr>
        <p:spPr bwMode="auto">
          <a:xfrm>
            <a:off x="3692813" y="260547"/>
            <a:ext cx="5165447" cy="118907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 algn="ctr">
              <a:defRPr/>
            </a:pPr>
            <a:r>
              <a:rPr sz="3600" b="1">
                <a:ln>
                  <a:noFill/>
                </a:ln>
                <a:solidFill>
                  <a:schemeClr val="accent1"/>
                </a:solidFill>
              </a:rPr>
              <a:t>Волонтерское движение </a:t>
            </a:r>
            <a:endParaRPr sz="3600" b="1">
              <a:ln>
                <a:noFill/>
              </a:ln>
              <a:solidFill>
                <a:schemeClr val="accent1"/>
              </a:solidFill>
            </a:endParaRPr>
          </a:p>
          <a:p>
            <a:pPr algn="ctr">
              <a:defRPr/>
            </a:pPr>
            <a:r>
              <a:rPr sz="3600" b="1">
                <a:ln>
                  <a:noFill/>
                </a:ln>
                <a:solidFill>
                  <a:schemeClr val="accent1"/>
                </a:solidFill>
              </a:rPr>
              <a:t>в Пуровском музее</a:t>
            </a:r>
            <a:endParaRPr sz="3600" b="1">
              <a:ln>
                <a:noFill/>
              </a:ln>
              <a:solidFill>
                <a:schemeClr val="accent1"/>
              </a:solidFill>
            </a:endParaRPr>
          </a:p>
        </p:txBody>
      </p:sp>
      <p:pic>
        <p:nvPicPr>
          <p:cNvPr id="25629378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1027040" y="260545"/>
            <a:ext cx="895400" cy="895400"/>
          </a:xfrm>
          <a:prstGeom prst="rect">
            <a:avLst/>
          </a:prstGeom>
        </p:spPr>
      </p:pic>
      <p:sp>
        <p:nvSpPr>
          <p:cNvPr id="342762631" name=""/>
          <p:cNvSpPr/>
          <p:nvPr/>
        </p:nvSpPr>
        <p:spPr bwMode="auto">
          <a:xfrm flipH="0" flipV="0">
            <a:off x="2479294" y="1849512"/>
            <a:ext cx="7349318" cy="1189079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 algn="ctr">
              <a:defRPr/>
            </a:pPr>
            <a:r>
              <a:rPr sz="2400" b="0" i="0">
                <a:ln>
                  <a:noFill/>
                </a:ln>
                <a:solidFill>
                  <a:schemeClr val="bg2">
                    <a:lumMod val="75000"/>
                  </a:schemeClr>
                </a:solidFill>
              </a:rPr>
              <a:t>Пуровский музей набирает в свои ряды добровольцев, </a:t>
            </a:r>
            <a:r>
              <a:rPr sz="2400" b="0" i="0">
                <a:ln>
                  <a:noFill/>
                </a:ln>
                <a:solidFill>
                  <a:schemeClr val="bg2">
                    <a:lumMod val="75000"/>
                  </a:schemeClr>
                </a:solidFill>
              </a:rPr>
              <a:t>которые способствуют в оказании помощи развития культуры и искусства</a:t>
            </a:r>
            <a:r>
              <a:rPr sz="2400" b="0" i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sz="2400" b="0" i="0">
                <a:solidFill>
                  <a:schemeClr val="bg2">
                    <a:lumMod val="75000"/>
                  </a:schemeClr>
                </a:solidFill>
              </a:rPr>
              <a:t>в Пуровском районе.</a:t>
            </a:r>
            <a:endParaRPr sz="2400" b="0" i="0">
              <a:ln>
                <a:noFill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18188993" name=""/>
          <p:cNvPicPr>
            <a:picLocks noChangeAspect="1"/>
          </p:cNvPicPr>
          <p:nvPr/>
        </p:nvPicPr>
        <p:blipFill>
          <a:blip r:embed="rId4"/>
          <a:srcRect l="6392" t="0" r="0" b="0"/>
          <a:stretch/>
        </p:blipFill>
        <p:spPr bwMode="auto">
          <a:xfrm flipH="0" flipV="0">
            <a:off x="722257" y="3630488"/>
            <a:ext cx="3345864" cy="2204138"/>
          </a:xfrm>
          <a:prstGeom prst="rect">
            <a:avLst/>
          </a:prstGeom>
          <a:ln w="28575">
            <a:solidFill>
              <a:schemeClr val="bg2"/>
            </a:solidFill>
            <a:prstDash val="solid"/>
          </a:ln>
        </p:spPr>
      </p:pic>
      <p:pic>
        <p:nvPicPr>
          <p:cNvPr id="1061711307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249781" y="3630488"/>
            <a:ext cx="3255145" cy="2244456"/>
          </a:xfrm>
          <a:prstGeom prst="rect">
            <a:avLst/>
          </a:prstGeom>
          <a:ln w="28575">
            <a:solidFill>
              <a:schemeClr val="bg2"/>
            </a:solidFill>
            <a:prstDash val="solid"/>
          </a:ln>
        </p:spPr>
      </p:pic>
      <p:pic>
        <p:nvPicPr>
          <p:cNvPr id="173499410" name=""/>
          <p:cNvPicPr>
            <a:picLocks noChangeAspect="1"/>
          </p:cNvPicPr>
          <p:nvPr/>
        </p:nvPicPr>
        <p:blipFill>
          <a:blip r:embed="rId6"/>
          <a:srcRect l="8804" t="0" r="0" b="0"/>
          <a:stretch/>
        </p:blipFill>
        <p:spPr bwMode="auto">
          <a:xfrm flipH="0" flipV="0">
            <a:off x="4473883" y="3630488"/>
            <a:ext cx="3360141" cy="2204138"/>
          </a:xfrm>
          <a:prstGeom prst="rect">
            <a:avLst/>
          </a:prstGeom>
          <a:ln w="28575">
            <a:solidFill>
              <a:schemeClr val="bg2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6703165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1033300" y="251438"/>
            <a:ext cx="907633" cy="907633"/>
          </a:xfrm>
          <a:prstGeom prst="rect">
            <a:avLst/>
          </a:prstGeom>
        </p:spPr>
      </p:pic>
      <p:sp>
        <p:nvSpPr>
          <p:cNvPr id="1344467200" name=""/>
          <p:cNvSpPr txBox="1"/>
          <p:nvPr/>
        </p:nvSpPr>
        <p:spPr bwMode="auto">
          <a:xfrm flipH="0" flipV="0">
            <a:off x="1804223" y="203149"/>
            <a:ext cx="9340138" cy="1097640"/>
          </a:xfrm>
          <a:prstGeom prst="rect">
            <a:avLst/>
          </a:prstGeom>
          <a:noFill/>
          <a:ln w="19049">
            <a:noFill/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200" b="1" i="0" u="none">
                <a:solidFill>
                  <a:schemeClr val="accent5">
                    <a:lumMod val="75000"/>
                  </a:schemeClr>
                </a:solidFill>
              </a:rPr>
              <a:t>Волонтеры музея помогают в организации </a:t>
            </a:r>
            <a:endParaRPr sz="2200" b="1" i="0" u="none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sz="2200" b="1" i="0" u="none">
                <a:solidFill>
                  <a:schemeClr val="accent5">
                    <a:lumMod val="75000"/>
                  </a:schemeClr>
                </a:solidFill>
              </a:rPr>
              <a:t>различных музейных мероприятий</a:t>
            </a:r>
            <a:r>
              <a:rPr sz="2200" b="1" i="0" u="none">
                <a:solidFill>
                  <a:schemeClr val="accent5">
                    <a:lumMod val="75000"/>
                  </a:schemeClr>
                </a:solidFill>
              </a:rPr>
              <a:t>, тем самым реализовывая себя в общем полезном деле.</a:t>
            </a:r>
            <a:endParaRPr sz="2600" b="1" i="0" u="none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3341805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726517" y="4011497"/>
            <a:ext cx="3640710" cy="2426455"/>
          </a:xfrm>
          <a:prstGeom prst="rect">
            <a:avLst/>
          </a:prstGeom>
          <a:ln w="28575">
            <a:solidFill>
              <a:schemeClr val="accent5"/>
            </a:solidFill>
            <a:prstDash val="solid"/>
          </a:ln>
        </p:spPr>
      </p:pic>
      <p:pic>
        <p:nvPicPr>
          <p:cNvPr id="1661626442" name=""/>
          <p:cNvPicPr>
            <a:picLocks noChangeAspect="1"/>
          </p:cNvPicPr>
          <p:nvPr/>
        </p:nvPicPr>
        <p:blipFill>
          <a:blip r:embed="rId5"/>
          <a:srcRect l="4650" t="1373" r="0" b="0"/>
          <a:stretch/>
        </p:blipFill>
        <p:spPr bwMode="auto">
          <a:xfrm flipH="0" flipV="0">
            <a:off x="6726517" y="1428888"/>
            <a:ext cx="3621832" cy="2496844"/>
          </a:xfrm>
          <a:prstGeom prst="rect">
            <a:avLst/>
          </a:prstGeom>
          <a:ln w="28575">
            <a:solidFill>
              <a:schemeClr val="accent5"/>
            </a:solidFill>
            <a:prstDash val="solid"/>
          </a:ln>
        </p:spPr>
      </p:pic>
      <p:sp>
        <p:nvSpPr>
          <p:cNvPr id="121599818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9168425" y="6347864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 algn="r">
              <a:defRPr/>
            </a:pPr>
            <a:fld id="{83FA6421-F300-0A3C-6953-E9DD056208FA}" type="slidenum">
              <a:rPr/>
              <a:t/>
            </a:fld>
            <a:endParaRPr/>
          </a:p>
        </p:txBody>
      </p:sp>
      <p:pic>
        <p:nvPicPr>
          <p:cNvPr id="209157658" name=""/>
          <p:cNvPicPr>
            <a:picLocks noChangeAspect="1"/>
          </p:cNvPicPr>
          <p:nvPr/>
        </p:nvPicPr>
        <p:blipFill>
          <a:blip r:embed="rId6"/>
          <a:srcRect l="41225" t="724" r="6406" b="0"/>
          <a:stretch/>
        </p:blipFill>
        <p:spPr bwMode="auto">
          <a:xfrm flipH="0" flipV="0">
            <a:off x="1970679" y="1428888"/>
            <a:ext cx="3893227" cy="4918977"/>
          </a:xfrm>
          <a:prstGeom prst="rect">
            <a:avLst/>
          </a:prstGeom>
          <a:ln w="28575">
            <a:solidFill>
              <a:schemeClr val="accent5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969253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984604" y="3685708"/>
            <a:ext cx="3968774" cy="2645103"/>
          </a:xfrm>
          <a:prstGeom prst="rect">
            <a:avLst/>
          </a:prstGeom>
          <a:ln w="28575">
            <a:solidFill>
              <a:schemeClr val="accent5"/>
            </a:solidFill>
            <a:prstDash val="solid"/>
          </a:ln>
        </p:spPr>
      </p:pic>
      <p:pic>
        <p:nvPicPr>
          <p:cNvPr id="106089215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706339" y="410599"/>
            <a:ext cx="3966305" cy="2643457"/>
          </a:xfrm>
          <a:prstGeom prst="rect">
            <a:avLst/>
          </a:prstGeom>
          <a:ln w="28575">
            <a:solidFill>
              <a:schemeClr val="accent5"/>
            </a:solidFill>
            <a:prstDash val="solid"/>
          </a:ln>
        </p:spPr>
      </p:pic>
      <p:pic>
        <p:nvPicPr>
          <p:cNvPr id="182298641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66771" y="1887447"/>
            <a:ext cx="5012183" cy="3340513"/>
          </a:xfrm>
          <a:prstGeom prst="rect">
            <a:avLst/>
          </a:prstGeom>
          <a:ln w="28575">
            <a:solidFill>
              <a:schemeClr val="accent5"/>
            </a:solidFill>
            <a:prstDash val="solid"/>
          </a:ln>
        </p:spPr>
      </p:pic>
      <p:sp>
        <p:nvSpPr>
          <p:cNvPr id="2128744854" name=""/>
          <p:cNvSpPr txBox="1"/>
          <p:nvPr/>
        </p:nvSpPr>
        <p:spPr bwMode="auto">
          <a:xfrm flipH="0" flipV="0">
            <a:off x="488755" y="410599"/>
            <a:ext cx="6061817" cy="1250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>
                <a:solidFill>
                  <a:schemeClr val="accent5"/>
                </a:solidFill>
              </a:rPr>
              <a:t>Мероприятие «Ночь искусств - 2023»</a:t>
            </a:r>
            <a:endParaRPr sz="2400"/>
          </a:p>
          <a:p>
            <a:pPr>
              <a:defRPr/>
            </a:pPr>
            <a:r>
              <a:rPr sz="2400"/>
              <a:t>Волонтеры активно помогали в проведении данного мероприятия</a:t>
            </a:r>
            <a:endParaRPr sz="2400"/>
          </a:p>
        </p:txBody>
      </p:sp>
      <p:pic>
        <p:nvPicPr>
          <p:cNvPr id="962662069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1130201" y="193899"/>
            <a:ext cx="841718" cy="841718"/>
          </a:xfrm>
          <a:prstGeom prst="rect">
            <a:avLst/>
          </a:prstGeom>
        </p:spPr>
      </p:pic>
      <p:sp>
        <p:nvSpPr>
          <p:cNvPr id="1540115501" name=""/>
          <p:cNvSpPr txBox="1"/>
          <p:nvPr/>
        </p:nvSpPr>
        <p:spPr bwMode="auto">
          <a:xfrm flipH="0" flipV="0">
            <a:off x="3519663" y="5227959"/>
            <a:ext cx="3186675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1" i="1"/>
              <a:t>Виртуальная реальность</a:t>
            </a:r>
            <a:endParaRPr sz="1400" b="1" i="1"/>
          </a:p>
        </p:txBody>
      </p:sp>
      <p:sp>
        <p:nvSpPr>
          <p:cNvPr id="1549072253" name=""/>
          <p:cNvSpPr txBox="1"/>
          <p:nvPr/>
        </p:nvSpPr>
        <p:spPr bwMode="auto">
          <a:xfrm flipH="0" flipV="0">
            <a:off x="9005348" y="3054056"/>
            <a:ext cx="2513291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1" i="1"/>
              <a:t>Коллективный арт</a:t>
            </a:r>
            <a:endParaRPr sz="1400" b="1" i="1"/>
          </a:p>
        </p:txBody>
      </p:sp>
      <p:sp>
        <p:nvSpPr>
          <p:cNvPr id="416986430" name=""/>
          <p:cNvSpPr txBox="1"/>
          <p:nvPr/>
        </p:nvSpPr>
        <p:spPr bwMode="auto">
          <a:xfrm flipH="0" flipV="0">
            <a:off x="8689492" y="6330811"/>
            <a:ext cx="4108081" cy="3051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1" i="1"/>
              <a:t>Мастер-класс «Афрокосы»</a:t>
            </a:r>
            <a:endParaRPr sz="1400" b="1" i="1"/>
          </a:p>
        </p:txBody>
      </p:sp>
      <p:sp>
        <p:nvSpPr>
          <p:cNvPr id="166546420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127121" y="6330810"/>
            <a:ext cx="2844797" cy="365124"/>
          </a:xfrm>
        </p:spPr>
        <p:txBody>
          <a:bodyPr/>
          <a:lstStyle/>
          <a:p>
            <a:pPr algn="r">
              <a:defRPr/>
            </a:pPr>
            <a:fld id="{57E75ACB-DFB3-1803-C331-1DDFAADD54A2}" type="slidenum">
              <a:rPr lang="ru-RU"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5739796" name=""/>
          <p:cNvPicPr>
            <a:picLocks noChangeAspect="1"/>
          </p:cNvPicPr>
          <p:nvPr/>
        </p:nvPicPr>
        <p:blipFill>
          <a:blip r:embed="rId3"/>
          <a:srcRect l="11882" t="15717" r="7188" b="39362"/>
          <a:stretch/>
        </p:blipFill>
        <p:spPr bwMode="auto">
          <a:xfrm flipH="0" flipV="0">
            <a:off x="1041505" y="568901"/>
            <a:ext cx="3619066" cy="2678456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727537095" name=""/>
          <p:cNvPicPr>
            <a:picLocks noChangeAspect="1"/>
          </p:cNvPicPr>
          <p:nvPr/>
        </p:nvPicPr>
        <p:blipFill>
          <a:blip r:embed="rId4"/>
          <a:srcRect l="0" t="16999" r="2546" b="24168"/>
          <a:stretch/>
        </p:blipFill>
        <p:spPr bwMode="auto">
          <a:xfrm flipH="0" flipV="0">
            <a:off x="930820" y="3611840"/>
            <a:ext cx="3925101" cy="2995188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prstDash val="solid"/>
          </a:ln>
        </p:spPr>
      </p:pic>
      <p:pic>
        <p:nvPicPr>
          <p:cNvPr id="1906399900" name=""/>
          <p:cNvPicPr>
            <a:picLocks noChangeAspect="1"/>
          </p:cNvPicPr>
          <p:nvPr/>
        </p:nvPicPr>
        <p:blipFill>
          <a:blip r:embed="rId5"/>
          <a:srcRect l="21949" t="34436" r="15364" b="2317"/>
          <a:stretch/>
        </p:blipFill>
        <p:spPr bwMode="auto">
          <a:xfrm flipH="0" flipV="0">
            <a:off x="7601905" y="627068"/>
            <a:ext cx="3544058" cy="2681774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prstDash val="solid"/>
          </a:ln>
        </p:spPr>
      </p:pic>
      <p:pic>
        <p:nvPicPr>
          <p:cNvPr id="291316306" name=""/>
          <p:cNvPicPr>
            <a:picLocks noChangeAspect="1"/>
          </p:cNvPicPr>
          <p:nvPr/>
        </p:nvPicPr>
        <p:blipFill>
          <a:blip r:embed="rId6"/>
          <a:srcRect l="0" t="28852" r="0" b="8075"/>
          <a:stretch/>
        </p:blipFill>
        <p:spPr bwMode="auto">
          <a:xfrm flipH="0" flipV="0">
            <a:off x="7468776" y="3656144"/>
            <a:ext cx="3845550" cy="2950885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  <a:prstDash val="solid"/>
          </a:ln>
        </p:spPr>
      </p:pic>
      <p:sp>
        <p:nvSpPr>
          <p:cNvPr id="658153021" name=""/>
          <p:cNvSpPr txBox="1"/>
          <p:nvPr/>
        </p:nvSpPr>
        <p:spPr bwMode="auto">
          <a:xfrm flipH="0" flipV="0">
            <a:off x="4637527" y="733295"/>
            <a:ext cx="3065266" cy="701399"/>
          </a:xfrm>
          <a:prstGeom prst="rect">
            <a:avLst/>
          </a:prstGeom>
          <a:noFill/>
          <a:ln w="38099">
            <a:noFill/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000" b="1" u="sng">
                <a:solidFill>
                  <a:schemeClr val="accent6">
                    <a:lumMod val="75000"/>
                  </a:schemeClr>
                </a:solidFill>
                <a:latin typeface="Arial Black"/>
                <a:ea typeface="Arial Black"/>
                <a:cs typeface="Arial Black"/>
              </a:rPr>
              <a:t>П</a:t>
            </a:r>
            <a:r>
              <a:rPr sz="2000" b="1" u="sng">
                <a:solidFill>
                  <a:schemeClr val="accent6">
                    <a:lumMod val="75000"/>
                  </a:schemeClr>
                </a:solidFill>
                <a:latin typeface="Arial Black"/>
                <a:ea typeface="Arial Black"/>
                <a:cs typeface="Arial Black"/>
              </a:rPr>
              <a:t>роект </a:t>
            </a:r>
            <a:endParaRPr sz="2000" b="1" u="sng">
              <a:solidFill>
                <a:schemeClr val="accent6">
                  <a:lumMod val="75000"/>
                </a:schemeClr>
              </a:solidFill>
              <a:latin typeface="Arial Black"/>
              <a:cs typeface="Arial Black"/>
            </a:endParaRPr>
          </a:p>
          <a:p>
            <a:pPr algn="ctr">
              <a:defRPr/>
            </a:pPr>
            <a:r>
              <a:rPr sz="2000" b="1" u="sng">
                <a:solidFill>
                  <a:schemeClr val="accent6">
                    <a:lumMod val="75000"/>
                  </a:schemeClr>
                </a:solidFill>
                <a:latin typeface="Arial Black"/>
                <a:ea typeface="Arial Black"/>
                <a:cs typeface="Arial Black"/>
              </a:rPr>
              <a:t>«Пуровская нить»</a:t>
            </a:r>
            <a:endParaRPr sz="2200" b="1" u="sng"/>
          </a:p>
        </p:txBody>
      </p:sp>
      <p:sp>
        <p:nvSpPr>
          <p:cNvPr id="382902832" name=""/>
          <p:cNvSpPr txBox="1"/>
          <p:nvPr/>
        </p:nvSpPr>
        <p:spPr bwMode="auto">
          <a:xfrm flipH="0" flipV="0">
            <a:off x="5001759" y="1757227"/>
            <a:ext cx="2467017" cy="414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1800" b="0" i="0" u="none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ea typeface="Arial Black"/>
                <a:cs typeface="Arial Black"/>
              </a:rPr>
              <a:t>Пуровский музей стал одним из победителей в конкурсе среди некоммерческих организаций по разработке </a:t>
            </a:r>
            <a:r>
              <a:rPr sz="1400" b="0" i="0" u="none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ea typeface="Arial Black"/>
                <a:cs typeface="Arial Black"/>
              </a:rPr>
              <a:t>социально-значимых </a:t>
            </a:r>
            <a:r>
              <a:rPr sz="1800" b="0" i="0" u="none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ea typeface="Arial Black"/>
                <a:cs typeface="Arial Black"/>
              </a:rPr>
              <a:t>проектов Гранта ООО «НОВАТЭК-ТАРКОСАЛЕНЕФТЕГАЗ» в 2024 году с проектом "Пуровская нить"</a:t>
            </a:r>
            <a:r>
              <a:rPr sz="1400" b="0" i="0" u="none"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  <a:ea typeface="Arial Black"/>
                <a:cs typeface="Arial Black"/>
              </a:rPr>
              <a:t>.</a:t>
            </a:r>
            <a:endParaRPr sz="1400">
              <a:solidFill>
                <a:schemeClr val="tx1">
                  <a:lumMod val="50000"/>
                  <a:lumOff val="50000"/>
                </a:schemeClr>
              </a:solidFill>
              <a:latin typeface="Arial Black"/>
              <a:cs typeface="Arial Black"/>
            </a:endParaRPr>
          </a:p>
        </p:txBody>
      </p:sp>
      <p:pic>
        <p:nvPicPr>
          <p:cNvPr id="31243727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11313608" y="138414"/>
            <a:ext cx="731508" cy="731508"/>
          </a:xfrm>
          <a:prstGeom prst="rect">
            <a:avLst/>
          </a:prstGeom>
        </p:spPr>
      </p:pic>
      <p:sp>
        <p:nvSpPr>
          <p:cNvPr id="1567919429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200317" y="6288142"/>
            <a:ext cx="2844797" cy="365124"/>
          </a:xfrm>
        </p:spPr>
        <p:txBody>
          <a:bodyPr/>
          <a:lstStyle/>
          <a:p>
            <a:pPr algn="r">
              <a:defRPr/>
            </a:pPr>
            <a:fld id="{592ED099-F469-9B14-4FC1-7CD72BE02EF7}" type="slidenum">
              <a:rPr lang="ru-RU"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8331483" name=""/>
          <p:cNvSpPr txBox="1"/>
          <p:nvPr/>
        </p:nvSpPr>
        <p:spPr bwMode="auto">
          <a:xfrm flipH="0" flipV="0">
            <a:off x="1101407" y="209893"/>
            <a:ext cx="6505836" cy="8233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400" b="1">
                <a:solidFill>
                  <a:srgbClr val="002060"/>
                </a:solidFill>
              </a:rPr>
              <a:t>П</a:t>
            </a:r>
            <a:r>
              <a:rPr sz="2400" b="1">
                <a:solidFill>
                  <a:srgbClr val="002060"/>
                </a:solidFill>
              </a:rPr>
              <a:t>роект «Пуровская нить»</a:t>
            </a:r>
            <a:endParaRPr sz="2400" b="1">
              <a:solidFill>
                <a:srgbClr val="002060"/>
              </a:solidFill>
            </a:endParaRPr>
          </a:p>
          <a:p>
            <a:pPr>
              <a:defRPr/>
            </a:pPr>
            <a:r>
              <a:rPr sz="2400" b="1">
                <a:solidFill>
                  <a:srgbClr val="002060"/>
                </a:solidFill>
              </a:rPr>
              <a:t>на </a:t>
            </a:r>
            <a:r>
              <a:rPr sz="2300" b="1">
                <a:solidFill>
                  <a:srgbClr val="002060"/>
                </a:solidFill>
              </a:rPr>
              <a:t>мероприятии </a:t>
            </a:r>
            <a:r>
              <a:rPr sz="2400" b="1">
                <a:solidFill>
                  <a:srgbClr val="002060"/>
                </a:solidFill>
              </a:rPr>
              <a:t>«Ночь искусств - 2024»</a:t>
            </a:r>
            <a:endParaRPr sz="2400" b="1"/>
          </a:p>
        </p:txBody>
      </p:sp>
      <p:pic>
        <p:nvPicPr>
          <p:cNvPr id="1009444113" name=""/>
          <p:cNvPicPr>
            <a:picLocks noChangeAspect="1"/>
          </p:cNvPicPr>
          <p:nvPr/>
        </p:nvPicPr>
        <p:blipFill>
          <a:blip r:embed="rId3"/>
          <a:srcRect l="4615" t="0" r="4028" b="0"/>
          <a:stretch/>
        </p:blipFill>
        <p:spPr bwMode="auto">
          <a:xfrm flipH="0" flipV="0">
            <a:off x="1156893" y="1813844"/>
            <a:ext cx="5243373" cy="4304579"/>
          </a:xfrm>
          <a:prstGeom prst="rect">
            <a:avLst/>
          </a:prstGeom>
          <a:ln w="28575">
            <a:solidFill>
              <a:srgbClr val="002060"/>
            </a:solidFill>
            <a:prstDash val="solid"/>
          </a:ln>
        </p:spPr>
      </p:pic>
      <p:pic>
        <p:nvPicPr>
          <p:cNvPr id="415292916" name=""/>
          <p:cNvPicPr>
            <a:picLocks noChangeAspect="1"/>
          </p:cNvPicPr>
          <p:nvPr/>
        </p:nvPicPr>
        <p:blipFill>
          <a:blip r:embed="rId4"/>
          <a:srcRect l="4305" t="3984" r="0" b="0"/>
          <a:stretch/>
        </p:blipFill>
        <p:spPr bwMode="auto">
          <a:xfrm flipH="0" flipV="0">
            <a:off x="7307608" y="447454"/>
            <a:ext cx="3808918" cy="5143855"/>
          </a:xfrm>
          <a:prstGeom prst="rect">
            <a:avLst/>
          </a:prstGeom>
          <a:ln w="28575">
            <a:solidFill>
              <a:srgbClr val="002060"/>
            </a:solidFill>
            <a:prstDash val="solid"/>
          </a:ln>
        </p:spPr>
      </p:pic>
      <p:pic>
        <p:nvPicPr>
          <p:cNvPr id="556352522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1337520" y="138413"/>
            <a:ext cx="731507" cy="731507"/>
          </a:xfrm>
          <a:prstGeom prst="rect">
            <a:avLst/>
          </a:prstGeom>
        </p:spPr>
      </p:pic>
      <p:sp>
        <p:nvSpPr>
          <p:cNvPr id="1238551079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112939" y="6276273"/>
            <a:ext cx="2844797" cy="365124"/>
          </a:xfrm>
        </p:spPr>
        <p:txBody>
          <a:bodyPr/>
          <a:lstStyle/>
          <a:p>
            <a:pPr algn="r">
              <a:defRPr/>
            </a:pPr>
            <a:fld id="{E0C9963F-6E91-EED6-E64C-5B0AD8C796F0}" type="slidenum">
              <a:rPr lang="ru-RU"/>
              <a:t/>
            </a:fld>
            <a:endParaRPr/>
          </a:p>
        </p:txBody>
      </p:sp>
      <p:sp>
        <p:nvSpPr>
          <p:cNvPr id="1047337957" name=""/>
          <p:cNvSpPr txBox="1"/>
          <p:nvPr/>
        </p:nvSpPr>
        <p:spPr bwMode="auto">
          <a:xfrm flipH="0" flipV="0">
            <a:off x="1156891" y="1202184"/>
            <a:ext cx="531530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Волонтерская деятельность пригодилась и здесь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2806935" name=""/>
          <p:cNvPicPr>
            <a:picLocks noChangeAspect="1"/>
          </p:cNvPicPr>
          <p:nvPr/>
        </p:nvPicPr>
        <p:blipFill>
          <a:blip r:embed="rId3"/>
          <a:srcRect l="12183" t="7190" r="10545" b="8488"/>
          <a:stretch/>
        </p:blipFill>
        <p:spPr bwMode="auto">
          <a:xfrm flipH="0" flipV="0">
            <a:off x="8098258" y="2782337"/>
            <a:ext cx="3642523" cy="2649887"/>
          </a:xfrm>
          <a:prstGeom prst="rect">
            <a:avLst/>
          </a:prstGeom>
          <a:ln w="28575">
            <a:solidFill>
              <a:srgbClr val="7030A0"/>
            </a:solidFill>
            <a:prstDash val="solid"/>
          </a:ln>
        </p:spPr>
      </p:pic>
      <p:pic>
        <p:nvPicPr>
          <p:cNvPr id="294073281" name=""/>
          <p:cNvPicPr>
            <a:picLocks noChangeAspect="1"/>
          </p:cNvPicPr>
          <p:nvPr/>
        </p:nvPicPr>
        <p:blipFill>
          <a:blip r:embed="rId4"/>
          <a:srcRect l="26546" t="0" r="24319" b="0"/>
          <a:stretch/>
        </p:blipFill>
        <p:spPr bwMode="auto">
          <a:xfrm flipH="0" flipV="0">
            <a:off x="4453713" y="235949"/>
            <a:ext cx="3169685" cy="4299847"/>
          </a:xfrm>
          <a:prstGeom prst="rect">
            <a:avLst/>
          </a:prstGeom>
          <a:ln w="28575">
            <a:solidFill>
              <a:srgbClr val="7030A0"/>
            </a:solidFill>
            <a:prstDash val="solid"/>
          </a:ln>
        </p:spPr>
      </p:pic>
      <p:pic>
        <p:nvPicPr>
          <p:cNvPr id="138986482" name=""/>
          <p:cNvPicPr>
            <a:picLocks noChangeAspect="1"/>
          </p:cNvPicPr>
          <p:nvPr/>
        </p:nvPicPr>
        <p:blipFill>
          <a:blip r:embed="rId5"/>
          <a:srcRect l="4167" t="0" r="6962" b="0"/>
          <a:stretch/>
        </p:blipFill>
        <p:spPr bwMode="auto">
          <a:xfrm flipH="0" flipV="0">
            <a:off x="329577" y="939146"/>
            <a:ext cx="3858865" cy="2893454"/>
          </a:xfrm>
          <a:prstGeom prst="rect">
            <a:avLst/>
          </a:prstGeom>
          <a:ln w="28575">
            <a:solidFill>
              <a:srgbClr val="7030A0"/>
            </a:solidFill>
            <a:prstDash val="solid"/>
          </a:ln>
        </p:spPr>
      </p:pic>
      <p:sp>
        <p:nvSpPr>
          <p:cNvPr id="1971378702" name=""/>
          <p:cNvSpPr txBox="1"/>
          <p:nvPr/>
        </p:nvSpPr>
        <p:spPr bwMode="auto">
          <a:xfrm flipH="0" flipV="0">
            <a:off x="7678885" y="1602682"/>
            <a:ext cx="4384931" cy="9452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800" b="1">
                <a:solidFill>
                  <a:srgbClr val="7030A0"/>
                </a:solidFill>
              </a:rPr>
              <a:t>Мероприятие «Ночь музеев - 2024»</a:t>
            </a:r>
            <a:endParaRPr sz="2800" b="1">
              <a:solidFill>
                <a:srgbClr val="7030A0"/>
              </a:solidFill>
            </a:endParaRPr>
          </a:p>
        </p:txBody>
      </p:sp>
      <p:sp>
        <p:nvSpPr>
          <p:cNvPr id="1519108295" name=""/>
          <p:cNvSpPr txBox="1"/>
          <p:nvPr/>
        </p:nvSpPr>
        <p:spPr bwMode="auto">
          <a:xfrm flipH="0" flipV="0">
            <a:off x="8278741" y="5453478"/>
            <a:ext cx="3553632" cy="4575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r">
              <a:defRPr/>
            </a:pPr>
            <a:r>
              <a:rPr sz="1200" b="1"/>
              <a:t>Открытие мероприятия «Ночь музеев - 2024» - музыкальный номер.</a:t>
            </a:r>
            <a:endParaRPr sz="1200" b="1"/>
          </a:p>
        </p:txBody>
      </p:sp>
      <p:sp>
        <p:nvSpPr>
          <p:cNvPr id="593742345" name=""/>
          <p:cNvSpPr txBox="1"/>
          <p:nvPr/>
        </p:nvSpPr>
        <p:spPr bwMode="auto">
          <a:xfrm flipH="0" flipV="0">
            <a:off x="1937293" y="3832601"/>
            <a:ext cx="2960303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 b="1"/>
              <a:t>Программа «Мерцающее тату»</a:t>
            </a:r>
            <a:endParaRPr sz="1200" b="1"/>
          </a:p>
        </p:txBody>
      </p:sp>
      <p:sp>
        <p:nvSpPr>
          <p:cNvPr id="616263610" name=""/>
          <p:cNvSpPr txBox="1"/>
          <p:nvPr/>
        </p:nvSpPr>
        <p:spPr bwMode="auto">
          <a:xfrm flipH="0" flipV="0">
            <a:off x="5147202" y="4535797"/>
            <a:ext cx="3533652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 b="1"/>
              <a:t>Мастер-класс «Роспись футболок»</a:t>
            </a:r>
            <a:endParaRPr sz="1200" b="1"/>
          </a:p>
        </p:txBody>
      </p:sp>
      <p:pic>
        <p:nvPicPr>
          <p:cNvPr id="1877369911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1275743" y="159279"/>
            <a:ext cx="731507" cy="731507"/>
          </a:xfrm>
          <a:prstGeom prst="rect">
            <a:avLst/>
          </a:prstGeom>
        </p:spPr>
      </p:pic>
      <p:sp>
        <p:nvSpPr>
          <p:cNvPr id="1007312322" name=""/>
          <p:cNvSpPr txBox="1"/>
          <p:nvPr/>
        </p:nvSpPr>
        <p:spPr bwMode="auto">
          <a:xfrm flipH="0" flipV="0">
            <a:off x="417087" y="5224878"/>
            <a:ext cx="5845185" cy="914759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800" b="1"/>
              <a:t>На мероприятии «Ночь музеев - 2024» волонтеры </a:t>
            </a:r>
            <a:endParaRPr sz="1800" b="1"/>
          </a:p>
          <a:p>
            <a:pPr>
              <a:defRPr/>
            </a:pPr>
            <a:r>
              <a:rPr sz="1800" b="1"/>
              <a:t>так же оказали помощь в проведении мастер-классов </a:t>
            </a:r>
            <a:endParaRPr sz="1800" b="1"/>
          </a:p>
          <a:p>
            <a:pPr>
              <a:defRPr/>
            </a:pPr>
            <a:r>
              <a:rPr sz="1800" b="1"/>
              <a:t>и различных программ.</a:t>
            </a:r>
            <a:endParaRPr sz="1800" b="1"/>
          </a:p>
        </p:txBody>
      </p:sp>
      <p:sp>
        <p:nvSpPr>
          <p:cNvPr id="1457132273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112939" y="6304016"/>
            <a:ext cx="2844797" cy="365124"/>
          </a:xfrm>
        </p:spPr>
        <p:txBody>
          <a:bodyPr/>
          <a:lstStyle/>
          <a:p>
            <a:pPr algn="r">
              <a:defRPr/>
            </a:pPr>
            <a:fld id="{84446D05-8592-B9B0-ADB8-F448C912C12D}" type="slidenum">
              <a:rPr lang="ru-RU"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lum/>
          </a:blip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3145404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572087" y="203146"/>
            <a:ext cx="3634912" cy="2726184"/>
          </a:xfrm>
          <a:prstGeom prst="rect">
            <a:avLst/>
          </a:prstGeom>
          <a:ln w="28575">
            <a:solidFill>
              <a:srgbClr val="8A421D"/>
            </a:solidFill>
            <a:prstDash val="solid"/>
          </a:ln>
        </p:spPr>
      </p:pic>
      <p:pic>
        <p:nvPicPr>
          <p:cNvPr id="1141203205" name=""/>
          <p:cNvPicPr>
            <a:picLocks noChangeAspect="1"/>
          </p:cNvPicPr>
          <p:nvPr/>
        </p:nvPicPr>
        <p:blipFill>
          <a:blip r:embed="rId4"/>
          <a:srcRect l="3462" t="2029" r="0" b="0"/>
          <a:stretch/>
        </p:blipFill>
        <p:spPr bwMode="auto">
          <a:xfrm flipH="0" flipV="0">
            <a:off x="1572086" y="3486334"/>
            <a:ext cx="3634911" cy="2766640"/>
          </a:xfrm>
          <a:prstGeom prst="rect">
            <a:avLst/>
          </a:prstGeom>
          <a:ln w="28575">
            <a:solidFill>
              <a:srgbClr val="8A421D"/>
            </a:solidFill>
            <a:prstDash val="solid"/>
          </a:ln>
        </p:spPr>
      </p:pic>
      <p:sp>
        <p:nvSpPr>
          <p:cNvPr id="2102992409" name=""/>
          <p:cNvSpPr txBox="1"/>
          <p:nvPr/>
        </p:nvSpPr>
        <p:spPr bwMode="auto">
          <a:xfrm flipH="0" flipV="0">
            <a:off x="6835469" y="590517"/>
            <a:ext cx="4662576" cy="9757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3600" b="1">
                <a:solidFill>
                  <a:schemeClr val="accent5">
                    <a:lumMod val="75000"/>
                  </a:schemeClr>
                </a:solidFill>
              </a:rPr>
              <a:t>Мероприятие</a:t>
            </a:r>
            <a:r>
              <a:rPr sz="2200" b="1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sz="2200" b="1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sz="2200" b="1">
                <a:solidFill>
                  <a:schemeClr val="accent5">
                    <a:lumMod val="75000"/>
                  </a:schemeClr>
                </a:solidFill>
              </a:rPr>
              <a:t>«Музейная бессонница»</a:t>
            </a:r>
            <a:endParaRPr sz="2200" b="1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67636286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1309777" y="129166"/>
            <a:ext cx="731507" cy="731507"/>
          </a:xfrm>
          <a:prstGeom prst="rect">
            <a:avLst/>
          </a:prstGeom>
        </p:spPr>
      </p:pic>
      <p:sp>
        <p:nvSpPr>
          <p:cNvPr id="555882102" name=""/>
          <p:cNvSpPr txBox="1"/>
          <p:nvPr/>
        </p:nvSpPr>
        <p:spPr bwMode="auto">
          <a:xfrm flipH="0" flipV="0">
            <a:off x="3093282" y="6275264"/>
            <a:ext cx="3460032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 b="1"/>
              <a:t>Мастер-класс «Арома свечи»</a:t>
            </a:r>
            <a:endParaRPr sz="1200"/>
          </a:p>
        </p:txBody>
      </p:sp>
      <p:sp>
        <p:nvSpPr>
          <p:cNvPr id="1901664271" name=""/>
          <p:cNvSpPr txBox="1"/>
          <p:nvPr/>
        </p:nvSpPr>
        <p:spPr bwMode="auto">
          <a:xfrm flipH="0" flipV="0">
            <a:off x="2685746" y="2929331"/>
            <a:ext cx="4034668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 b="1"/>
              <a:t>Мастер-класс «Роспись футболок»</a:t>
            </a:r>
            <a:endParaRPr sz="1200" b="1"/>
          </a:p>
        </p:txBody>
      </p:sp>
      <p:sp>
        <p:nvSpPr>
          <p:cNvPr id="199151553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051343" y="6230042"/>
            <a:ext cx="2844797" cy="365124"/>
          </a:xfrm>
        </p:spPr>
        <p:txBody>
          <a:bodyPr/>
          <a:lstStyle/>
          <a:p>
            <a:pPr algn="r">
              <a:defRPr/>
            </a:pPr>
            <a:fld id="{EC071114-7A8B-1B35-8488-6CE7FAC76215}" type="slidenum">
              <a:rPr lang="ru-RU"/>
              <a:t/>
            </a:fld>
            <a:endParaRPr/>
          </a:p>
        </p:txBody>
      </p:sp>
      <p:pic>
        <p:nvPicPr>
          <p:cNvPr id="345165829" name=""/>
          <p:cNvPicPr>
            <a:picLocks noChangeAspect="1"/>
          </p:cNvPicPr>
          <p:nvPr/>
        </p:nvPicPr>
        <p:blipFill>
          <a:blip r:embed="rId6"/>
          <a:srcRect l="6053" t="11246" r="5343" b="24408"/>
          <a:stretch/>
        </p:blipFill>
        <p:spPr bwMode="auto">
          <a:xfrm flipH="0" flipV="0">
            <a:off x="7198591" y="1753515"/>
            <a:ext cx="4055699" cy="4179923"/>
          </a:xfrm>
          <a:prstGeom prst="rect">
            <a:avLst/>
          </a:prstGeom>
          <a:ln w="38099">
            <a:solidFill>
              <a:schemeClr val="accent1">
                <a:lumMod val="74901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Lines">
  <a:themeElements>
    <a:clrScheme name="Lines">
      <a:dk1>
        <a:sysClr val="windowText" lastClr="000000"/>
      </a:dk1>
      <a:lt1>
        <a:srgbClr val="D4735E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3300"/>
      </a:hlink>
      <a:folHlink>
        <a:srgbClr val="B2B2B2"/>
      </a:folHlink>
    </a:clrScheme>
    <a:fontScheme name="Times New Roma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>
            <a:tint val="96000"/>
            <a:lumMod val="110000"/>
          </a:schemeClr>
        </a:solidFill>
        <a:blipFill>
          <a:blip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algn="tl" flip="none" sx="60000" sy="60000" tx="0" ty="0"/>
        </a:blipFill>
        <a:blipFill>
          <a:blip r:embed="rId1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>
    <a:spDef>
      <a:spPr bwMode="auto"/>
      <a:bodyPr/>
      <a:lstStyle/>
    </a:sp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Р7-Офис/2024.1.3.422</Application>
  <DocSecurity>0</DocSecurity>
  <PresentationFormat>Widescreen</PresentationFormat>
  <Paragraphs>0</Paragraphs>
  <Slides>7</Slides>
  <Notes>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13</cp:revision>
  <dcterms:created xsi:type="dcterms:W3CDTF">2012-12-03T06:56:55Z</dcterms:created>
  <dcterms:modified xsi:type="dcterms:W3CDTF">2024-12-06T11:43:09Z</dcterms:modified>
  <cp:category/>
  <cp:contentStatus/>
  <cp:version/>
</cp:coreProperties>
</file>