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МОГАЕМ_Монтажная область 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3018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424936" cy="3600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ФП Мы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помогаем - одна из пяти флагманских программ молодежной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политики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реализуемых в молодежном центре.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программа неравнодушных граждан нашей страны — тех, кто всегда придёт на помощь, поддержит словом и делом.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Добровольческая деятельность реализуется в нескольких сферах деятельности: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Участвуем </a:t>
            </a:r>
            <a:r>
              <a:rPr lang="ru-RU" dirty="0" smtClean="0"/>
              <a:t>в крупных мероприятиях </a:t>
            </a:r>
            <a:endParaRPr lang="ru-RU" dirty="0"/>
          </a:p>
        </p:txBody>
      </p:sp>
      <p:pic>
        <p:nvPicPr>
          <p:cNvPr id="3" name="Рисунок 2" descr="FjGHmDaN9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168118" cy="2112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5010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Открытая Сибирь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XEJNjE6ux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2512775" cy="3140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45091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Универсиада 2019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NKvCZZmox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951186" cy="19666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68393" y="3212976"/>
            <a:ext cx="2975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Первенство края по лыжным гонкам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9" name="Рисунок 8" descr="TskVE0PuQ0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861048"/>
            <a:ext cx="3131840" cy="2348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37313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Красноярский Экономический Форум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kk9DZTOM_c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077072"/>
            <a:ext cx="2951187" cy="1966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76256" y="6093296"/>
            <a:ext cx="165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ТИМ Бирюса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Ава (Канск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5085184"/>
            <a:ext cx="1403948" cy="140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1QuWTqBBT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3923928" cy="2614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ТИМ Юниор</a:t>
            </a:r>
            <a:endParaRPr lang="ru-RU" b="1" dirty="0"/>
          </a:p>
        </p:txBody>
      </p:sp>
      <p:pic>
        <p:nvPicPr>
          <p:cNvPr id="7" name="Рисунок 6" descr="Bebu_cg7d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0814" y="397714"/>
            <a:ext cx="4430222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1632" y="33965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Волонтер Года</a:t>
            </a:r>
            <a:endParaRPr lang="ru-RU" b="1" dirty="0"/>
          </a:p>
        </p:txBody>
      </p:sp>
      <p:pic>
        <p:nvPicPr>
          <p:cNvPr id="9" name="Рисунок 8" descr="mV6k4CYlYv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4032447" cy="26903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8132" y="6309320"/>
            <a:ext cx="237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Форум добровольцев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630932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УНИВЕРСИТЕТ добра</a:t>
            </a:r>
          </a:p>
          <a:p>
            <a:pPr algn="ctr"/>
            <a:endParaRPr lang="ru-RU" b="1" dirty="0"/>
          </a:p>
        </p:txBody>
      </p:sp>
      <p:pic>
        <p:nvPicPr>
          <p:cNvPr id="11268" name="Picture 4" descr="https://sun9-62.userapi.com/impg/q54Yy1yZt8z3RajRnUf2tPUC0Cd1VYl0Lt1gXg/3Sm-estG-Rc.jpg?size=1280x853&amp;quality=95&amp;sign=44df54615fd368c4facb94cb6f5f77f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55" y="3789978"/>
            <a:ext cx="3495496" cy="23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222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dirty="0" smtClean="0"/>
              <a:t>СФЕРЕ ОБРАЗОВАНИЯ</a:t>
            </a:r>
            <a:endParaRPr lang="ru-RU" sz="32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188818" y="4235524"/>
            <a:ext cx="3970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ru-RU" sz="2000" b="1" dirty="0" smtClean="0"/>
              <a:t>Волонтеры могут быть организаторами акций, мероприятий.</a:t>
            </a:r>
          </a:p>
          <a:p>
            <a:pPr marL="457200" indent="-457200" algn="l">
              <a:buAutoNum type="arabicPeriod"/>
            </a:pPr>
            <a:r>
              <a:rPr lang="ru-RU" sz="2000" b="1" dirty="0" smtClean="0"/>
              <a:t>Проходить бесплатные обучения на платформе </a:t>
            </a:r>
            <a:r>
              <a:rPr lang="en-US" sz="2000" b="1" dirty="0" smtClean="0"/>
              <a:t>Dobro.ru</a:t>
            </a:r>
            <a:r>
              <a:rPr lang="ru-RU" sz="2000" b="1" dirty="0" smtClean="0"/>
              <a:t>, и семинары</a:t>
            </a:r>
            <a:endParaRPr lang="ru-RU" sz="2000" dirty="0"/>
          </a:p>
        </p:txBody>
      </p:sp>
      <p:pic>
        <p:nvPicPr>
          <p:cNvPr id="2052" name="Picture 4" descr="https://sun9-16.userapi.com/impg/8R5YM9rY5ewT8Xgkfq2gjO3Nd9Fvy4Z78crRxA/1WikGlOESQ4.jpg?size=1280x853&amp;quality=95&amp;sign=9c40c8c49abfcaa7b1d31a946a6c62d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325" y="404664"/>
            <a:ext cx="3569470" cy="237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ПОМОГАЕМ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pic>
        <p:nvPicPr>
          <p:cNvPr id="2050" name="Picture 2" descr="https://sun9-3.userapi.com/impg/sXRVDvNIONCCulj4AaWrsWB2nXvGhLbHhjIwaQ/Q49FgGC3LG4.jpg?size=1280x905&amp;quality=95&amp;sign=b0b10fe31fdd342fc8480d94e5eb609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5" y="3284984"/>
            <a:ext cx="3370635" cy="238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54.userapi.com/impg/SnuXarbfBeATomxJJmOtzETeRj1-vA17mBAfKw/mq634w9zIVQ.jpg?size=1280x853&amp;quality=95&amp;sign=56283fe37b50320fa63d5f6f91667c4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87774" cy="23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572228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 </a:t>
            </a:r>
            <a:r>
              <a:rPr lang="ru-RU" sz="3200" b="1" dirty="0" smtClean="0"/>
              <a:t>СФЕРЕ ЗДРАВООХРАНЕНИЯ</a:t>
            </a:r>
            <a:endParaRPr lang="ru-RU" sz="3200" dirty="0"/>
          </a:p>
        </p:txBody>
      </p:sp>
      <p:pic>
        <p:nvPicPr>
          <p:cNvPr id="4" name="Рисунок 3" descr="ПОМОГАЕ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pic>
        <p:nvPicPr>
          <p:cNvPr id="3074" name="Picture 2" descr="https://sun9-68.userapi.com/impg/clGmCiFKgQBTCbUsYCfHVcCG51eQGPjBSoxy3A/cYUD6rMR-Wc.jpg?size=810x1080&amp;quality=96&amp;sign=6f46ab188eb40d224ee2a6745df631b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" y="542020"/>
            <a:ext cx="1954205" cy="26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9.userapi.com/impg/BJuvFgMKKf7UoprkFJ0RbsAe6Y7Yhph9Lcvprw/Y8MwB5EUP0U.jpg?size=1280x853&amp;quality=95&amp;sign=92b3219ca9544c51b4a9a06e83d2c96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84965"/>
            <a:ext cx="3119101" cy="20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7.userapi.com/impg/ToVkIH0UTg63BqyG0FYMAi6Id6O9FfaiI99U4Q/TLlwzzKXDaE.jpg?size=607x1080&amp;quality=96&amp;sign=07c1c1515cc5782da51c94e2fedb729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29" y="1844824"/>
            <a:ext cx="206402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3.userapi.com/impg/M44XIDYmXhbxcvjbkmbsCdFZNrw3OStbKeDtFA/PIw0suOOZ1U.jpg?size=810x1080&amp;quality=96&amp;sign=dc3333b03eca88102b32ce5f6c36070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99" y="3253778"/>
            <a:ext cx="1866225" cy="248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.userapi.com/impg/xz24g2CBCsgBfIDJhMUkHIKf27tlTrkK9fN_4g/lpAserDolhA.jpg?size=568x1080&amp;quality=96&amp;sign=6532a21505a0951e3741b18350d8d3da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040" y="3005145"/>
            <a:ext cx="1433423" cy="27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0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МОГАЕ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72228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 сфере социальной </a:t>
            </a:r>
            <a:r>
              <a:rPr lang="ru-RU" sz="3200" b="1" dirty="0" smtClean="0"/>
              <a:t>поддержки населения</a:t>
            </a:r>
            <a:endParaRPr lang="ru-RU" sz="3200" dirty="0"/>
          </a:p>
        </p:txBody>
      </p:sp>
      <p:pic>
        <p:nvPicPr>
          <p:cNvPr id="4098" name="Picture 2" descr="https://sun9-78.userapi.com/impg/pSIRJi9hxLHVCrUaN4NEHdTVXT2xk31kOgKe4w/SnzKj9hDGgs.jpg?size=1280x588&amp;quality=95&amp;sign=3d8046292288f9254de453f79a8a487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" y="404664"/>
            <a:ext cx="4323892" cy="19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sun9-61.userapi.com/impg/mx3dpvqSAmwmoyLfkQhZ4yG-vhtUshbQh9_hjQ/UhNg3blRf5k.jpg?size=1280x960&amp;quality=95&amp;sign=64c031dc6bc593db3dc1236660178752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sun9-61.userapi.com/impg/mx3dpvqSAmwmoyLfkQhZ4yG-vhtUshbQh9_hjQ/UhNg3blRf5k.jpg?size=1280x960&amp;quality=95&amp;sign=64c031dc6bc593db3dc123666017875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86" y="836712"/>
            <a:ext cx="3024710" cy="22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66.userapi.com/impg/5957EhKpBgZ1u46AEGX_xcUFq0Q8VLzpU21JWQ/sSOAVYsaCMM.jpg?size=1280x1010&amp;quality=96&amp;sign=cbf966d41a52b2cbfcf4895107e8804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0" y="2881343"/>
            <a:ext cx="3600400" cy="2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21.userapi.com/impg/fpPgj61MbEQ5PqR87JRnApOH2qYbssUFRWvx6g/Yy6jj6Rcmyw.jpg?size=1280x960&amp;quality=96&amp;sign=de23cacc98b00d690b364db713a3155d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03" y="3284984"/>
            <a:ext cx="3249733" cy="24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МОГАЕ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72228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 </a:t>
            </a:r>
            <a:r>
              <a:rPr lang="ru-RU" sz="3200" b="1" dirty="0" smtClean="0"/>
              <a:t>СФЕРЕ КУЛЬТУРЫ</a:t>
            </a:r>
            <a:endParaRPr lang="ru-RU" sz="3200" dirty="0"/>
          </a:p>
        </p:txBody>
      </p:sp>
      <p:pic>
        <p:nvPicPr>
          <p:cNvPr id="5122" name="Picture 2" descr="https://sun9-64.userapi.com/impg/R51D2L1KUESfTSGBkxRVHQQVfmREflW4qkuzBw/40bP7psOeRc.jpg?size=1280x853&amp;quality=95&amp;sign=2b95feb426a2d06bd4966e9141dd13e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84" y="584965"/>
            <a:ext cx="3222327" cy="21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4" descr="7JKYfV3Td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2219" y="3364984"/>
            <a:ext cx="2969840" cy="2227380"/>
          </a:xfrm>
          <a:prstGeom prst="rect">
            <a:avLst/>
          </a:prstGeom>
        </p:spPr>
      </p:pic>
      <p:pic>
        <p:nvPicPr>
          <p:cNvPr id="5126" name="Picture 6" descr="https://sun9-62.userapi.com/impg/1Pxl358rrCuiCQ_Ndr43d_xxMFp71lQqciQ6aw/BMtRjdipMa0.jpg?size=772x1080&amp;quality=96&amp;sign=b00ea4b94b358af9e6eb0dfc9a84e96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27" y="1236314"/>
            <a:ext cx="2808312" cy="39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7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МОГАЕ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72228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 </a:t>
            </a:r>
            <a:r>
              <a:rPr lang="ru-RU" sz="3200" b="1" dirty="0" smtClean="0"/>
              <a:t>СФЕРЕ ОХРАНЫ ПРИРОДЫ</a:t>
            </a:r>
            <a:endParaRPr lang="ru-RU" sz="3200" dirty="0"/>
          </a:p>
        </p:txBody>
      </p:sp>
      <p:pic>
        <p:nvPicPr>
          <p:cNvPr id="5" name="Рисунок 4" descr="UVbchPrR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790165"/>
            <a:ext cx="2584920" cy="4599199"/>
          </a:xfrm>
          <a:prstGeom prst="rect">
            <a:avLst/>
          </a:prstGeom>
        </p:spPr>
      </p:pic>
      <p:pic>
        <p:nvPicPr>
          <p:cNvPr id="6148" name="Picture 4" descr="https://sun9-50.userapi.com/impg/8JN0FDERqsM1uhcp2s3bOL8wiX3J3FDye_nDPQ/5Qjww3GOwBM.jpg?size=1280x960&amp;quality=96&amp;sign=214b6deccca23d51a115dfda33603e3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44" y="457163"/>
            <a:ext cx="3510136" cy="26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52.userapi.com/impg/_H5QQOvMBhMM7o9fAa-KkiqMdqr-VD_xhBYUVg/MR7LPhtRlKk.jpg?size=1280x853&amp;quality=95&amp;sign=c6e5ff62aa738693091d3bf2da5465a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29" y="3390846"/>
            <a:ext cx="3498523" cy="23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1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МОГАЕ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0832" y="544522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 </a:t>
            </a:r>
            <a:r>
              <a:rPr lang="ru-RU" sz="3200" b="1" dirty="0" smtClean="0"/>
              <a:t>СФЕРЕ ПРЕДУПРЕЖДЕНИЯ И ЛИКВИДАЦИИ ПОСЛЕДСТВИЙ ЧЕРЕЗВЫЧАЙНЫХ СИТУАЦИЙ</a:t>
            </a:r>
            <a:endParaRPr lang="ru-RU" sz="3200" dirty="0"/>
          </a:p>
        </p:txBody>
      </p:sp>
      <p:pic>
        <p:nvPicPr>
          <p:cNvPr id="7170" name="Picture 2" descr="https://sun9-4.userapi.com/impg/KLspIRDkir8Tm-Xzjb1xefIZ20DP7sUX1kzBbw/Vu8HqELGvrY.jpg?size=1280x960&amp;quality=95&amp;sign=8e181ca233cb82a6c0d1c2893942360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2" y="332656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48.userapi.com/impg/ctuvjP_ZFXa2oA4qfBoACG6wIlwMxORNk_NKEA/hUI2wrOJtqk.jpg?size=1280x591&amp;quality=96&amp;sign=76a5775fcb64bc887e15034632f8071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50" y="2688043"/>
            <a:ext cx="5045438" cy="232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9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МОГАЕ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72228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В </a:t>
            </a:r>
            <a:r>
              <a:rPr lang="ru-RU" sz="3200" b="1" dirty="0" smtClean="0"/>
              <a:t>СФЕРЕ ГРАЖДАНСКО - ПАТРИОТИЧЕСКОГО ВОСПИТАНИЯ</a:t>
            </a:r>
            <a:endParaRPr lang="ru-RU" sz="3200" dirty="0"/>
          </a:p>
        </p:txBody>
      </p:sp>
      <p:pic>
        <p:nvPicPr>
          <p:cNvPr id="8194" name="Picture 2" descr="https://sun9-62.userapi.com/impg/mHXAXJUwt2s_Y1nHEVEhB6WGOvLmz0gAv8YQwA/kxFPSFiyEuw.jpg?size=1280x960&amp;quality=96&amp;sign=80d66fa91a2a1511dda38cff2474366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2" y="411560"/>
            <a:ext cx="3239610" cy="24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8.userapi.com/impg/LmP8D19_SjbOgoB0LYydWB2U2JBe3sNFo_7c1A/JXw2sx9H2VI.jpg?size=1280x853&amp;quality=96&amp;sign=57da5ff79ff56fa8db03fea597ff4ee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1333"/>
            <a:ext cx="345773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71.userapi.com/impf/c849324/v849324740/1c2d56/4xsvp-Aiypk.jpg?size=607x1080&amp;quality=96&amp;sign=58327f9280db2e763e748721223ecaa0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83" y="716642"/>
            <a:ext cx="2606303" cy="46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3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МОГАЕМ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116632"/>
            <a:ext cx="936104" cy="93666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722284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КРУПНЫХ </a:t>
            </a:r>
            <a:r>
              <a:rPr lang="ru-RU" sz="3200" b="1" dirty="0" smtClean="0"/>
              <a:t>СОБЫТИЙ</a:t>
            </a:r>
            <a:endParaRPr lang="ru-RU" sz="3200" dirty="0"/>
          </a:p>
        </p:txBody>
      </p:sp>
      <p:pic>
        <p:nvPicPr>
          <p:cNvPr id="5" name="Рисунок 4" descr="Ku_Em1RskX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332656"/>
            <a:ext cx="3360374" cy="2520280"/>
          </a:xfrm>
          <a:prstGeom prst="rect">
            <a:avLst/>
          </a:prstGeom>
        </p:spPr>
      </p:pic>
      <p:pic>
        <p:nvPicPr>
          <p:cNvPr id="9218" name="Picture 2" descr="https://sun9-69.userapi.com/impg/MwLJmVxN2mlEDyVWUq3upwSv35QGy3h5eyWoIQ/wfAAI9_Wav8.jpg?size=1280x853&amp;quality=95&amp;sign=6478b45ce83451890537436c55ad8c4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3384376" cy="225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2.userapi.com/impg/Qe5E9tPycM7pZB5sgJoVGPYvbCchg5d5hphTXQ/DrXBDL1Eje4.jpg?size=1176x784&amp;quality=95&amp;sign=32c2f47c8a2303fd0c03685b841b1f3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8" y="3350715"/>
            <a:ext cx="3571604" cy="23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29.userapi.com/impg/4mxZe72B4JYUVf4oLLDkw_J_eyMV7vwZ3IZNCg/ZfETs8G_jYg.jpg?size=1280x960&amp;quality=95&amp;sign=0d36374af554b4923edfadac25d0fbe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88" y="3161787"/>
            <a:ext cx="3627053" cy="27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80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121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В СФЕРЕ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Участвуем в крупных мероприятиях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newpc</dc:creator>
  <cp:lastModifiedBy>Медвежонок</cp:lastModifiedBy>
  <cp:revision>42</cp:revision>
  <dcterms:created xsi:type="dcterms:W3CDTF">2020-09-21T05:03:53Z</dcterms:created>
  <dcterms:modified xsi:type="dcterms:W3CDTF">2023-03-24T09:09:15Z</dcterms:modified>
</cp:coreProperties>
</file>