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4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3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9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75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9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56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32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2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9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9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4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8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9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3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7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60DDE4-ED1D-4ED4-AE95-67C4B3C36DF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83B-189B-42E2-9202-B11D8D44F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12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5957045" cy="292100"/>
          </a:xfrm>
        </p:spPr>
        <p:txBody>
          <a:bodyPr/>
          <a:lstStyle/>
          <a:p>
            <a:r>
              <a:rPr lang="ru-RU" sz="2800" dirty="0" smtClean="0"/>
              <a:t>Наши добровольцы участвуют </a:t>
            </a:r>
            <a:r>
              <a:rPr lang="ru-RU" sz="2800" smtClean="0"/>
              <a:t>в общегородских </a:t>
            </a:r>
            <a:r>
              <a:rPr lang="ru-RU" sz="2800" dirty="0" smtClean="0"/>
              <a:t>днях благоустройства и субботника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5" y="1805580"/>
            <a:ext cx="3619376" cy="27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1700307"/>
            <a:ext cx="3760199" cy="28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63" y="1686921"/>
            <a:ext cx="3787763" cy="283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6160245" cy="1016000"/>
          </a:xfrm>
        </p:spPr>
        <p:txBody>
          <a:bodyPr/>
          <a:lstStyle/>
          <a:p>
            <a:r>
              <a:rPr lang="ru-RU" sz="2800" dirty="0" smtClean="0"/>
              <a:t>Занимаются облагораживанием территорий  Долговременных огневых точек и их покраской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18" y="2879129"/>
            <a:ext cx="388937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08" y="2782152"/>
            <a:ext cx="3657600" cy="30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403" y="2879129"/>
            <a:ext cx="4008022" cy="30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1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Заботятся о нашей природе и экологии</a:t>
            </a:r>
            <a:endParaRPr lang="ru-RU" sz="2800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2" y="1435099"/>
            <a:ext cx="4061884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1435099"/>
            <a:ext cx="41767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269398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4788645" cy="127000"/>
          </a:xfrm>
        </p:spPr>
        <p:txBody>
          <a:bodyPr/>
          <a:lstStyle/>
          <a:p>
            <a:r>
              <a:rPr lang="ru-RU" sz="2800" dirty="0" smtClean="0"/>
              <a:t>Заботятся о пожилых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298700"/>
            <a:ext cx="4571703" cy="3044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54263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925" y="1117600"/>
            <a:ext cx="2883699" cy="51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И детях</a:t>
            </a:r>
            <a:endParaRPr lang="ru-RU" sz="1800" dirty="0"/>
          </a:p>
        </p:txBody>
      </p:sp>
      <p:pic>
        <p:nvPicPr>
          <p:cNvPr id="5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389466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7190" y="2616200"/>
            <a:ext cx="3759864" cy="2819400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9578" y="2565400"/>
            <a:ext cx="386148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Ежемесячно участвуют в патриотической акции «Все для фронта! Все для победы!»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4" y="2247900"/>
            <a:ext cx="4148666" cy="31115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853248"/>
            <a:ext cx="2946400" cy="2946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91" y="1152983"/>
            <a:ext cx="3436198" cy="25771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91" y="4064000"/>
            <a:ext cx="3756130" cy="21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070100"/>
            <a:ext cx="4724400" cy="3543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2070100"/>
            <a:ext cx="2781300" cy="370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50" y="2044700"/>
            <a:ext cx="280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</TotalTime>
  <Words>43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Наши добровольцы участвуют в общегородских днях благоустройства и субботника</vt:lpstr>
      <vt:lpstr>Занимаются облагораживанием территорий  Долговременных огневых точек и их покраской</vt:lpstr>
      <vt:lpstr>Заботятся о нашей природе и экологии</vt:lpstr>
      <vt:lpstr>Заботятся о пожилых</vt:lpstr>
      <vt:lpstr>И детях</vt:lpstr>
      <vt:lpstr>Ежемесячно участвуют в патриотической акции «Все для фронта! Все для победы!»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PMK_ALYE_PARUSA</dc:creator>
  <cp:lastModifiedBy>PMK_ALYE_PARUSA</cp:lastModifiedBy>
  <cp:revision>12</cp:revision>
  <dcterms:created xsi:type="dcterms:W3CDTF">2023-10-11T10:16:18Z</dcterms:created>
  <dcterms:modified xsi:type="dcterms:W3CDTF">2023-10-11T12:13:56Z</dcterms:modified>
</cp:coreProperties>
</file>