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82" r:id="rId2"/>
    <p:sldMasterId id="2147483770" r:id="rId3"/>
    <p:sldMasterId id="2147483792" r:id="rId4"/>
  </p:sldMasterIdLst>
  <p:notesMasterIdLst>
    <p:notesMasterId r:id="rId17"/>
  </p:notesMasterIdLst>
  <p:sldIdLst>
    <p:sldId id="256" r:id="rId5"/>
    <p:sldId id="257" r:id="rId6"/>
    <p:sldId id="258" r:id="rId7"/>
    <p:sldId id="264" r:id="rId8"/>
    <p:sldId id="263" r:id="rId9"/>
    <p:sldId id="265" r:id="rId10"/>
    <p:sldId id="276" r:id="rId11"/>
    <p:sldId id="277" r:id="rId12"/>
    <p:sldId id="269" r:id="rId13"/>
    <p:sldId id="271" r:id="rId14"/>
    <p:sldId id="272" r:id="rId15"/>
    <p:sldId id="27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A4117-AA04-4685-B972-76189EAFD6FE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55FCE0-7804-4166-BEC8-A1C5F8A3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25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55FCE0-7804-4166-BEC8-A1C5F8A3734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0184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72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defRPr/>
            </a:pPr>
            <a:r>
              <a:rPr lang="en-US" sz="7200"/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>
              <a:defRPr/>
            </a:pPr>
            <a:r>
              <a:rPr lang="en-US" sz="8000"/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1" hangingPunct="1">
              <a:defRPr/>
            </a:pPr>
            <a:r>
              <a:rPr lang="en-US" sz="8000"/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72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720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72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720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677" cy="6858000"/>
          </a:xfrm>
        </p:grpSpPr>
        <p:pic>
          <p:nvPicPr>
            <p:cNvPr id="5" name="Picture 7" descr="SD-PanelTitle-R1.png"/>
            <p:cNvPicPr>
              <a:picLocks noChangeAspect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" name="Picture 11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0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HDRibbonTitle-UniformTrim.png"/>
            <p:cNvPicPr>
              <a:picLocks noChangeAspect="1"/>
            </p:cNvPicPr>
            <p:nvPr/>
          </p:nvPicPr>
          <p:blipFill>
            <a:blip r:embed="rId3" cstate="screen"/>
            <a:srcRect l="-4"/>
            <a:stretch>
              <a:fillRect/>
            </a:stretch>
          </p:blipFill>
          <p:spPr bwMode="auto">
            <a:xfrm>
              <a:off x="7480469" y="3128434"/>
              <a:ext cx="1664208" cy="612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9" name="Straight Connector 14"/>
          <p:cNvCxnSpPr/>
          <p:nvPr/>
        </p:nvCxnSpPr>
        <p:spPr>
          <a:xfrm>
            <a:off x="2019300" y="3471863"/>
            <a:ext cx="511333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838" y="5054600"/>
            <a:ext cx="673100" cy="27940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2463" y="5054600"/>
            <a:ext cx="4064000" cy="2794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725" y="5054600"/>
            <a:ext cx="414338" cy="27940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0"/>
          <p:cNvCxnSpPr/>
          <p:nvPr/>
        </p:nvCxnSpPr>
        <p:spPr>
          <a:xfrm>
            <a:off x="1277938" y="35988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/>
        </p:nvCxnSpPr>
        <p:spPr>
          <a:xfrm>
            <a:off x="1277938" y="235585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40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3"/>
          <p:cNvCxnSpPr/>
          <p:nvPr/>
        </p:nvCxnSpPr>
        <p:spPr>
          <a:xfrm>
            <a:off x="1277938" y="2354263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4"/>
          <p:cNvCxnSpPr/>
          <p:nvPr/>
        </p:nvCxnSpPr>
        <p:spPr>
          <a:xfrm>
            <a:off x="1277938" y="41402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49313" y="904875"/>
            <a:ext cx="4572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72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4288" y="2827338"/>
            <a:ext cx="4572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720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7" name="Straight Connector 18"/>
          <p:cNvCxnSpPr/>
          <p:nvPr/>
        </p:nvCxnSpPr>
        <p:spPr>
          <a:xfrm>
            <a:off x="1277938" y="41402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ABAE5B-174D-4877-B095-3A31220DD38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888" y="896938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800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50163" y="2608263"/>
            <a:ext cx="457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r>
              <a:rPr lang="en-US" sz="800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7" name="Straight Connector 25"/>
          <p:cNvCxnSpPr/>
          <p:nvPr/>
        </p:nvCxnSpPr>
        <p:spPr>
          <a:xfrm>
            <a:off x="1277938" y="3429000"/>
            <a:ext cx="659606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4"/>
          <p:cNvCxnSpPr/>
          <p:nvPr/>
        </p:nvCxnSpPr>
        <p:spPr>
          <a:xfrm>
            <a:off x="1277938" y="3429000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rtlCol="0">
            <a:normAutofit/>
          </a:bodyPr>
          <a:lstStyle>
            <a:lvl1pPr>
              <a:defRPr lang="en-US" sz="3200" b="0" dirty="0"/>
            </a:lvl1pPr>
          </a:lstStyle>
          <a:p>
            <a:pPr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1277938" y="2354263"/>
            <a:ext cx="660717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5"/>
          <p:cNvCxnSpPr/>
          <p:nvPr/>
        </p:nvCxnSpPr>
        <p:spPr>
          <a:xfrm>
            <a:off x="1277938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3"/>
          <p:cNvCxnSpPr/>
          <p:nvPr/>
        </p:nvCxnSpPr>
        <p:spPr>
          <a:xfrm>
            <a:off x="6245225" y="906463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2056" name="Picture 7" descr="SD-PanelContent.png"/>
            <p:cNvPicPr>
              <a:picLocks noChangeAspect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0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fld id="{C32FFFAB-82EC-4E3A-BB2F-54D14C8A5F10}" type="datetimeFigureOut">
              <a:rPr lang="ru-RU" smtClean="0"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Garamond" pitchFamily="18" charset="0"/>
              </a:defRPr>
            </a:lvl1pPr>
          </a:lstStyle>
          <a:p>
            <a:fld id="{8BABAE5B-174D-4877-B095-3A31220DD3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2056" name="Picture 7" descr="SD-PanelContent.png"/>
            <p:cNvPicPr>
              <a:picLocks noChangeAspect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0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Garamond" pitchFamily="18" charset="0"/>
              </a:defRPr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2056" name="Picture 7" descr="SD-PanelContent.png"/>
            <p:cNvPicPr>
              <a:picLocks noChangeAspect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0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Garamond" pitchFamily="18" charset="0"/>
              </a:defRPr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0" y="0"/>
            <a:ext cx="9151938" cy="6858000"/>
            <a:chOff x="0" y="0"/>
            <a:chExt cx="9152467" cy="6858000"/>
          </a:xfrm>
        </p:grpSpPr>
        <p:pic>
          <p:nvPicPr>
            <p:cNvPr id="2056" name="Picture 7" descr="SD-PanelContent.png"/>
            <p:cNvPicPr>
              <a:picLocks noChangeAspect="1"/>
            </p:cNvPicPr>
            <p:nvPr/>
          </p:nvPicPr>
          <p:blipFill>
            <a:blip r:embed="rId23" cstate="screen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2060" name="Picture 9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0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1" name="Picture 10" descr="HDRibbonContent-UniformTrim.png"/>
            <p:cNvPicPr>
              <a:picLocks noChangeAspect="1"/>
            </p:cNvPicPr>
            <p:nvPr/>
          </p:nvPicPr>
          <p:blipFill>
            <a:blip r:embed="rId24" cstate="screen"/>
            <a:srcRect/>
            <a:stretch>
              <a:fillRect/>
            </a:stretch>
          </p:blipFill>
          <p:spPr bwMode="auto">
            <a:xfrm>
              <a:off x="8466667" y="3128434"/>
              <a:ext cx="685800" cy="606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8"/>
            <a:ext cx="679926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8"/>
            <a:ext cx="6799262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350" y="5961063"/>
            <a:ext cx="114935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fld id="{C32FFFAB-82EC-4E3A-BB2F-54D14C8A5F10}" type="datetimeFigureOut">
              <a:rPr lang="ru-RU" smtClean="0">
                <a:solidFill>
                  <a:prstClr val="black"/>
                </a:solidFill>
              </a:rPr>
              <a:pPr/>
              <a:t>17.09.2020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 b="0" i="0">
                <a:solidFill>
                  <a:schemeClr val="tx1"/>
                </a:solidFill>
                <a:effectLst/>
                <a:latin typeface="+mn-lt"/>
                <a:cs typeface="Arial" panose="020B0604020202020204" pitchFamily="34" charset="0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313" y="5961063"/>
            <a:ext cx="395287" cy="2794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smtClean="0">
                <a:latin typeface="Garamond" pitchFamily="18" charset="0"/>
              </a:defRPr>
            </a:lvl1pPr>
          </a:lstStyle>
          <a:p>
            <a:fld id="{8BABAE5B-174D-4877-B095-3A31220DD38D}" type="slidenum">
              <a:rPr lang="ru-RU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rgbClr val="262626"/>
          </a:solidFill>
          <a:latin typeface="Garamond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400" kern="1200">
          <a:solidFill>
            <a:srgbClr val="262626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2000" kern="1200">
          <a:solidFill>
            <a:srgbClr val="262626"/>
          </a:solidFill>
          <a:latin typeface="+mn-lt"/>
          <a:ea typeface="+mn-ea"/>
          <a:cs typeface="+mn-cs"/>
        </a:defRPr>
      </a:lvl2pPr>
      <a:lvl3pPr marL="1200150" indent="-2857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5430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2000250" indent="-17145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charset="0"/>
        <a:buChar char="•"/>
        <a:defRPr sz="1400" kern="1200">
          <a:solidFill>
            <a:srgbClr val="262626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7664" y="1628800"/>
            <a:ext cx="6048672" cy="144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" pitchFamily="34" charset="0"/>
                <a:cs typeface="Arial" pitchFamily="34" charset="0"/>
              </a:rPr>
              <a:t>ВСЕРОССИЙСКИЙ КОНКУРС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«ЛУЧШИЙ 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ЭКОВОЛОНТЕРСКИЙ ОТРЯД»</a:t>
            </a:r>
          </a:p>
          <a:p>
            <a:pPr algn="ctr">
              <a:lnSpc>
                <a:spcPct val="90000"/>
              </a:lnSpc>
            </a:pPr>
            <a:endParaRPr lang="ru-RU" sz="800" dirty="0" smtClean="0">
              <a:solidFill>
                <a:schemeClr val="accent1">
                  <a:lumMod val="50000"/>
                </a:schemeClr>
              </a:solidFill>
              <a:effectLst>
                <a:outerShdw blurRad="139700" dist="38100" dir="2700000" algn="tl" rotWithShape="0">
                  <a:schemeClr val="bg1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" pitchFamily="34" charset="0"/>
                <a:cs typeface="Arial" pitchFamily="34" charset="0"/>
              </a:rPr>
              <a:t>НОМИНАЦИЯ 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rgbClr val="CC3300"/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«Мусору –нет!» </a:t>
            </a:r>
            <a:endParaRPr lang="ru-RU" dirty="0">
              <a:solidFill>
                <a:srgbClr val="CC3300"/>
              </a:solidFill>
              <a:effectLst>
                <a:outerShdw blurRad="139700" dist="38100" dir="2700000" algn="tl" rotWithShape="0">
                  <a:schemeClr val="bg1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3789040"/>
            <a:ext cx="288032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Волонтёрский отряд </a:t>
            </a: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«Мы-будущее»</a:t>
            </a: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МБОУ СОШ №12</a:t>
            </a:r>
          </a:p>
          <a:p>
            <a:pPr algn="ctr">
              <a:lnSpc>
                <a:spcPct val="90000"/>
              </a:lnSpc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х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.Тамбовский </a:t>
            </a: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Гиагинский район </a:t>
            </a:r>
          </a:p>
          <a:p>
            <a:pPr algn="ctr">
              <a:lnSpc>
                <a:spcPct val="90000"/>
              </a:lnSpc>
            </a:pP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139700" dist="38100" dir="2700000" algn="tl" rotWithShape="0">
                    <a:schemeClr val="bg1"/>
                  </a:outerShdw>
                </a:effectLst>
                <a:latin typeface="Arial Black" pitchFamily="34" charset="0"/>
                <a:cs typeface="Arial" pitchFamily="34" charset="0"/>
              </a:rPr>
              <a:t>Республика Адыгея</a:t>
            </a:r>
            <a:endParaRPr lang="ru-RU" sz="1400" dirty="0">
              <a:solidFill>
                <a:schemeClr val="accent1">
                  <a:lumMod val="50000"/>
                </a:schemeClr>
              </a:solidFill>
              <a:effectLst>
                <a:outerShdw blurRad="139700" dist="38100" dir="2700000" algn="tl" rotWithShape="0">
                  <a:schemeClr val="bg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83568" y="836712"/>
            <a:ext cx="2232248" cy="2442445"/>
            <a:chOff x="539552" y="908720"/>
            <a:chExt cx="2232248" cy="2442445"/>
          </a:xfrm>
        </p:grpSpPr>
        <p:sp>
          <p:nvSpPr>
            <p:cNvPr id="21" name="Овал 20"/>
            <p:cNvSpPr/>
            <p:nvPr/>
          </p:nvSpPr>
          <p:spPr>
            <a:xfrm>
              <a:off x="1187624" y="1052736"/>
              <a:ext cx="720080" cy="7200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flipH="1">
              <a:off x="539552" y="908720"/>
              <a:ext cx="2232248" cy="24424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1267" name="Picture 3" descr="https://im0-tub-ru.yandex.net/i?id=df5a2b76c47b70e04907f878ca033525-l&amp;n=1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23528" y="3429000"/>
            <a:ext cx="462993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flipH="1">
            <a:off x="6444208" y="1196752"/>
            <a:ext cx="2317836" cy="2011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 descr="C:\Users\ГЦК и Д\Downloads\logotip.jpg"/>
          <p:cNvPicPr>
            <a:picLocks noChangeAspect="1" noChangeArrowheads="1"/>
          </p:cNvPicPr>
          <p:nvPr/>
        </p:nvPicPr>
        <p:blipFill>
          <a:blip r:embed="rId6" cstate="print"/>
          <a:srcRect l="6262" t="29516" r="3988" b="7026"/>
          <a:stretch>
            <a:fillRect/>
          </a:stretch>
        </p:blipFill>
        <p:spPr bwMode="auto">
          <a:xfrm>
            <a:off x="7190408" y="5039938"/>
            <a:ext cx="1571636" cy="1571636"/>
          </a:xfrm>
          <a:prstGeom prst="ellipse">
            <a:avLst/>
          </a:prstGeom>
          <a:ln w="63500" cap="rnd">
            <a:solidFill>
              <a:schemeClr val="bg1">
                <a:lumMod val="8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111\Desktop\конкурс эковолонтерский отряд\9\акция весенный субботник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 rot="1462640">
            <a:off x="4211960" y="2708920"/>
            <a:ext cx="4184548" cy="3456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Группа 8"/>
          <p:cNvGrpSpPr/>
          <p:nvPr/>
        </p:nvGrpSpPr>
        <p:grpSpPr>
          <a:xfrm flipH="1">
            <a:off x="6372200" y="1052736"/>
            <a:ext cx="2305190" cy="1808186"/>
            <a:chOff x="2575568" y="2564904"/>
            <a:chExt cx="2305190" cy="1808186"/>
          </a:xfrm>
        </p:grpSpPr>
        <p:sp>
          <p:nvSpPr>
            <p:cNvPr id="10" name="Овал 9"/>
            <p:cNvSpPr/>
            <p:nvPr/>
          </p:nvSpPr>
          <p:spPr>
            <a:xfrm>
              <a:off x="3131840" y="256490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4" cstate="screen"/>
            <a:srcRect/>
            <a:stretch>
              <a:fillRect/>
            </a:stretch>
          </p:blipFill>
          <p:spPr bwMode="auto">
            <a:xfrm flipH="1">
              <a:off x="2575568" y="2564904"/>
              <a:ext cx="2305190" cy="180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90776">
            <a:off x="793087" y="891533"/>
            <a:ext cx="3489872" cy="211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960">
            <a:off x="916261" y="3789040"/>
            <a:ext cx="3067050" cy="1706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4775">
            <a:off x="4716016" y="722625"/>
            <a:ext cx="2351995" cy="160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3" name="Picture 3" descr="C:\Users\111\Desktop\конкурс эковолонтерский отряд\10\8886_a065249283ce895c5b468fc5661c80b5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63888" y="2636912"/>
            <a:ext cx="4752528" cy="341090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61" name="Rectangle 1"/>
          <p:cNvSpPr>
            <a:spLocks noChangeArrowheads="1"/>
          </p:cNvSpPr>
          <p:nvPr/>
        </p:nvSpPr>
        <p:spPr bwMode="auto">
          <a:xfrm>
            <a:off x="827584" y="3789040"/>
            <a:ext cx="2880320" cy="229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Есть одна планета-сад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этом космосе холодном.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Только здесь леса шумят,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Птиц скликая перелётных,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Лишь на ней одной цветут,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Ландыши в траве зелёной,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стрекозы только тут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 речку смотрят удивлённо.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Береги свою планету –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Ведь другой, похожей, нету!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62" name="Picture 2" descr="C:\Users\111\Desktop\конкурс эковолонтерский отряд\10\картинк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27584" y="764704"/>
            <a:ext cx="3024336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4283968" y="692696"/>
            <a:ext cx="399593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Давайте вместе Землю украшать,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Сажать сады, цветы сажать повсюду.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Давайте вместе Землю уважать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И относиться с нежностью, как к чуду!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Мы забываем, что она у нас одна –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Неповторимая, ранимая, живая.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Прекрасная: хоть лето, хоть зима…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Она у нас одна, одна такая!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ttps://im0-tub-ru.yandex.net/i?id=df5a2b76c47b70e04907f878ca033525-l&amp;n=1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91680" y="1628800"/>
            <a:ext cx="5760640" cy="3547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44008" y="5517232"/>
            <a:ext cx="3059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b="1" dirty="0" smtClean="0">
                <a:solidFill>
                  <a:srgbClr val="D97828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МБОУ СОШ №12</a:t>
            </a:r>
            <a:endParaRPr lang="ru-RU" sz="1200" b="1" dirty="0">
              <a:solidFill>
                <a:srgbClr val="D97828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Адрес: </a:t>
            </a:r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385638,Республика Адыгея, Гиагинский район, хутор Тамбовский, ул.Прямая,30</a:t>
            </a:r>
          </a:p>
          <a:p>
            <a:pPr algn="r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Тел. 8-988-475-68-35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r"/>
            <a:r>
              <a:rPr lang="ru-RU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</a:t>
            </a:r>
            <a:r>
              <a:rPr lang="ru-RU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mail</a:t>
            </a:r>
            <a:r>
              <a:rPr lang="ru-RU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s29081991s@mail.ru</a:t>
            </a:r>
            <a:endParaRPr 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0" y="4377230"/>
            <a:ext cx="2667000" cy="200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www.uni-los.ru/assets/manager/images/raioni/Adigeya/giaginski_raion/kartya_giaginskogo_raio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387424"/>
            <a:ext cx="3811145" cy="315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939629" y="2303895"/>
            <a:ext cx="1585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Impact" pitchFamily="34" charset="0"/>
              </a:rPr>
              <a:t>х</a:t>
            </a:r>
            <a:r>
              <a:rPr lang="ru-RU" dirty="0" smtClean="0">
                <a:solidFill>
                  <a:srgbClr val="C00000"/>
                </a:solidFill>
                <a:latin typeface="Impact" pitchFamily="34" charset="0"/>
              </a:rPr>
              <a:t>.Тамбовский</a:t>
            </a:r>
            <a:endParaRPr lang="ru-RU" dirty="0">
              <a:solidFill>
                <a:srgbClr val="C00000"/>
              </a:solidFill>
              <a:latin typeface="Impact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5364088" y="4725144"/>
            <a:ext cx="1606684" cy="2275401"/>
            <a:chOff x="7613825" y="4149080"/>
            <a:chExt cx="1530175" cy="2167049"/>
          </a:xfrm>
        </p:grpSpPr>
        <p:sp>
          <p:nvSpPr>
            <p:cNvPr id="20" name="Овал 19"/>
            <p:cNvSpPr/>
            <p:nvPr/>
          </p:nvSpPr>
          <p:spPr>
            <a:xfrm>
              <a:off x="8100392" y="4293096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5" cstate="screen"/>
            <a:srcRect/>
            <a:stretch>
              <a:fillRect/>
            </a:stretch>
          </p:blipFill>
          <p:spPr bwMode="auto">
            <a:xfrm>
              <a:off x="7613825" y="4149080"/>
              <a:ext cx="1530175" cy="21670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2" name="Овал 21"/>
          <p:cNvSpPr/>
          <p:nvPr/>
        </p:nvSpPr>
        <p:spPr>
          <a:xfrm flipH="1">
            <a:off x="3428860" y="2420888"/>
            <a:ext cx="191993" cy="13534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57" y="655070"/>
            <a:ext cx="866199" cy="891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/>
          <a:stretch/>
        </p:blipFill>
        <p:spPr bwMode="auto">
          <a:xfrm>
            <a:off x="5004048" y="548680"/>
            <a:ext cx="3625368" cy="247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85" y="3454523"/>
            <a:ext cx="3696589" cy="2503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760" y="2357082"/>
            <a:ext cx="3132295" cy="2349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2" r="10308" b="20959"/>
          <a:stretch/>
        </p:blipFill>
        <p:spPr bwMode="auto">
          <a:xfrm>
            <a:off x="592871" y="620688"/>
            <a:ext cx="8011577" cy="5112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79512" y="5157192"/>
            <a:ext cx="8712968" cy="1497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551678" y="5490668"/>
            <a:ext cx="80648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НАШ  ДЕВИЗ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«Только вместе, только дружно,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Arial Black" pitchFamily="34" charset="0"/>
                <a:ea typeface="Calibri" pitchFamily="34" charset="0"/>
                <a:cs typeface="Arial" pitchFamily="34" charset="0"/>
              </a:rPr>
              <a:t>помогать природе  нужно!»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4365104"/>
            <a:ext cx="79928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ШКОЛЬНЫЙ </a:t>
            </a:r>
          </a:p>
          <a:p>
            <a:pPr algn="ctr">
              <a:lnSpc>
                <a:spcPct val="90000"/>
              </a:lnSpc>
            </a:pPr>
            <a:r>
              <a:rPr lang="ru-RU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ВОЛОНТЕРСКИЙ ОТРЯД</a:t>
            </a:r>
          </a:p>
          <a:p>
            <a:pPr algn="ctr">
              <a:lnSpc>
                <a:spcPct val="90000"/>
              </a:lnSpc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cs typeface="Arial" pitchFamily="34" charset="0"/>
              </a:rPr>
              <a:t>«Мы будущее»</a:t>
            </a:r>
            <a:endParaRPr lang="ru-RU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8683" y="-15869144"/>
            <a:ext cx="12097344" cy="9073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716016" y="620688"/>
            <a:ext cx="3744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Акция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CC33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«Подари </a:t>
            </a:r>
            <a:r>
              <a:rPr lang="ru-RU" sz="1400" dirty="0" smtClean="0">
                <a:solidFill>
                  <a:srgbClr val="CC33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книгу»</a:t>
            </a:r>
            <a:endParaRPr lang="ru-RU" sz="1400" dirty="0" smtClean="0">
              <a:solidFill>
                <a:srgbClr val="CC33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Место проведения –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МБОУ СОШ №12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"Любите чтение - это обменивать часы скуки, неизбежные в жизни,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на часы большого наслаждения"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i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Монтескье.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Волонтерским отрядом подарено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более 50 книг.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491880" y="5049814"/>
            <a:ext cx="2305190" cy="1808186"/>
            <a:chOff x="2575568" y="2564904"/>
            <a:chExt cx="2305190" cy="1808186"/>
          </a:xfrm>
        </p:grpSpPr>
        <p:sp>
          <p:nvSpPr>
            <p:cNvPr id="8" name="Овал 7"/>
            <p:cNvSpPr/>
            <p:nvPr/>
          </p:nvSpPr>
          <p:spPr>
            <a:xfrm>
              <a:off x="3131840" y="2564904"/>
              <a:ext cx="648072" cy="6480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11620" name="Picture 4"/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 flipH="1">
              <a:off x="2575568" y="2564904"/>
              <a:ext cx="2305190" cy="18081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880320" cy="3125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357" y="2922750"/>
            <a:ext cx="3267075" cy="245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388" y="2336799"/>
            <a:ext cx="2133600" cy="1852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893712"/>
            <a:ext cx="1944216" cy="2415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692696"/>
            <a:ext cx="7056784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Благотворительная экологическая акция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CC33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«Чистый двор! Чистая улица! Чистый хутор!" </a:t>
            </a:r>
            <a:endParaRPr lang="ru-RU" sz="1400" dirty="0" smtClean="0">
              <a:solidFill>
                <a:srgbClr val="CC33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Дружными усилиями волонтеры собрали мусор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улицах хутора Тамбовский.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первого взгляда казалось,</a:t>
            </a: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что мусора совсем нет... однако...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насобирали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целую кучу мешков </a:t>
            </a: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с мусором... (более 50 мешков )</a:t>
            </a: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День пролетел весело </a:t>
            </a: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результативно. </a:t>
            </a: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ЧИСТОТА НАЧИНАЕТСЯ С ТЕБЯ!!! 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8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445852"/>
            <a:ext cx="481012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59849"/>
            <a:ext cx="4392488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52120" y="2462591"/>
            <a:ext cx="3329538" cy="139845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</a:t>
            </a:r>
            <a:b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«Живи, родник!»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27867">
            <a:off x="724484" y="827828"/>
            <a:ext cx="2732215" cy="20486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2776">
            <a:off x="3755038" y="882217"/>
            <a:ext cx="2694979" cy="2024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2510">
            <a:off x="629632" y="4078150"/>
            <a:ext cx="2665487" cy="1995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7884">
            <a:off x="3676965" y="3913003"/>
            <a:ext cx="2714217" cy="20352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575" y="2492896"/>
            <a:ext cx="2655827" cy="1990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764704"/>
            <a:ext cx="4572000" cy="17512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Акция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"Добро природе»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Всероссийский конкурс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«Лето не уходит на </a:t>
            </a:r>
            <a:r>
              <a:rPr lang="ru-RU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каникулы»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544288"/>
            <a:ext cx="4572000" cy="21539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Волонтерский отряд продолжает проводить лето с пользой! </a:t>
            </a:r>
            <a:endParaRPr lang="ru-RU" dirty="0" smtClean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3196" y="2509458"/>
            <a:ext cx="42307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Давайте вместе Землю украшать,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Сажать сады, цветы сажать повсюду.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Давайте вместе Землю уважать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 относиться с нежностью, как к чуду!</a:t>
            </a:r>
          </a:p>
        </p:txBody>
      </p:sp>
      <p:pic>
        <p:nvPicPr>
          <p:cNvPr id="6146" name="Picture 2" descr="C:\Users\вася\Desktop\Завуч\Документы учителя\Попова (волонтеры)\Попова\IMG-20191112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8" b="23516"/>
          <a:stretch/>
        </p:blipFill>
        <p:spPr bwMode="auto">
          <a:xfrm>
            <a:off x="755576" y="1291817"/>
            <a:ext cx="3234291" cy="2448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16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570" y="935370"/>
            <a:ext cx="3195822" cy="26941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4257288"/>
            <a:ext cx="4572000" cy="138858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1157" y="5291417"/>
            <a:ext cx="602315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Давайте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делать добрые дела и делать нашу планету чистой и красивой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916665"/>
            <a:ext cx="3024336" cy="26209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7" y="2462492"/>
            <a:ext cx="2676525" cy="282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93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907704" y="1628800"/>
            <a:ext cx="561662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ЭкоПроект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CC33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                               «Сдай Макулатуру-СПАСИ дерево»</a:t>
            </a:r>
            <a:endParaRPr lang="ru-RU" sz="1400" dirty="0" smtClean="0">
              <a:solidFill>
                <a:srgbClr val="CC3300"/>
              </a:solidFill>
              <a:latin typeface="Arial Black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Обучающиеся МБОУ СОШ №12 собрали 800 кг макулатуры</a:t>
            </a: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dirty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Все 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начинается с тебя, </a:t>
            </a: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Задумайся над этим словом. </a:t>
            </a: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жизнь твоя пройдет не зря, </a:t>
            </a:r>
          </a:p>
          <a:p>
            <a:pPr lvl="5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И счастье постучится снова</a:t>
            </a: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39267" name="Picture 3" descr="C:\Users\111\Desktop\конкурс эковолонтерский отряд\7\логотип 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72000" y="5022056"/>
            <a:ext cx="3935118" cy="183594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822" y="2127047"/>
            <a:ext cx="2441375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89040"/>
            <a:ext cx="3199110" cy="2705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20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Тема20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5_Тема20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6_Тема20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Тема20</Template>
  <TotalTime>291</TotalTime>
  <Words>357</Words>
  <Application>Microsoft Office PowerPoint</Application>
  <PresentationFormat>Экран (4:3)</PresentationFormat>
  <Paragraphs>98</Paragraphs>
  <Slides>12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Тема20</vt:lpstr>
      <vt:lpstr>1_Тема20</vt:lpstr>
      <vt:lpstr>5_Тема20</vt:lpstr>
      <vt:lpstr>6_Тема20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Акция  «Живи, родник!»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Windows User</cp:lastModifiedBy>
  <cp:revision>44</cp:revision>
  <dcterms:created xsi:type="dcterms:W3CDTF">2018-11-11T18:34:09Z</dcterms:created>
  <dcterms:modified xsi:type="dcterms:W3CDTF">2020-09-17T20:03:13Z</dcterms:modified>
</cp:coreProperties>
</file>