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70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087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E71BD-3059-4058-8FB2-67B8E1B0F924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975DF-3473-48EC-8157-B4C7E9EAA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6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BB8-0DE6-4202-B054-60F4DD03530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71E1-70D4-49B3-B5BA-F88918A40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BB8-0DE6-4202-B054-60F4DD03530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71E1-70D4-49B3-B5BA-F88918A40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BB8-0DE6-4202-B054-60F4DD03530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71E1-70D4-49B3-B5BA-F88918A40B0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1"/>
            <a:ext cx="60198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BB8-0DE6-4202-B054-60F4DD03530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71E1-70D4-49B3-B5BA-F88918A40B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89"/>
            <a:ext cx="5544515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BB8-0DE6-4202-B054-60F4DD03530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71E1-70D4-49B3-B5BA-F88918A40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BB8-0DE6-4202-B054-60F4DD03530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71E1-70D4-49B3-B5BA-F88918A40B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BB8-0DE6-4202-B054-60F4DD03530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71E1-70D4-49B3-B5BA-F88918A40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BB8-0DE6-4202-B054-60F4DD03530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71E1-70D4-49B3-B5BA-F88918A40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BB8-0DE6-4202-B054-60F4DD03530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71E1-70D4-49B3-B5BA-F88918A40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BB8-0DE6-4202-B054-60F4DD03530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71E1-70D4-49B3-B5BA-F88918A40B0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5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BB8-0DE6-4202-B054-60F4DD03530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71E1-70D4-49B3-B5BA-F88918A40B0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401BB8-0DE6-4202-B054-60F4DD03530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CF671E1-70D4-49B3-B5BA-F88918A40B0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534" y="0"/>
            <a:ext cx="8640960" cy="1124744"/>
          </a:xfrm>
        </p:spPr>
        <p:txBody>
          <a:bodyPr>
            <a:normAutofit/>
          </a:bodyPr>
          <a:lstStyle/>
          <a:p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132856"/>
            <a:ext cx="9145016" cy="2736304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Муниципальное учреждение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Молодежно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-подростковый центр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Тракторозаводского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района Волгограда»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17" y="566427"/>
            <a:ext cx="1432560" cy="438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7" t="21553" r="19577" b="20871"/>
          <a:stretch/>
        </p:blipFill>
        <p:spPr>
          <a:xfrm>
            <a:off x="467545" y="388787"/>
            <a:ext cx="936104" cy="62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Проект «Человек и общество»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4499992" y="2996952"/>
            <a:ext cx="4644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628800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направлен на снижение рисков антиобщественных проявлений в молодежной среде.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рамках проекты будет организован цикл информационно-просветительских мероприятий по профилактике проявлений экстремизма, формированию толерантного отношения в обществе  и выстраиванию  межнационального общения.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способствует 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формированию толерантного поведения среди подростков и молодежи, разъяснит риски, к которым ведет асоциальное поведение.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7167" r="6620" b="3179"/>
          <a:stretch/>
        </p:blipFill>
        <p:spPr>
          <a:xfrm>
            <a:off x="32655" y="4347298"/>
            <a:ext cx="2667138" cy="19927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8"/>
          <a:stretch/>
        </p:blipFill>
        <p:spPr>
          <a:xfrm>
            <a:off x="2818007" y="4297864"/>
            <a:ext cx="3652001" cy="21827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13" y="4347298"/>
            <a:ext cx="2782287" cy="21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VolunteerSkills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4499992" y="2996952"/>
            <a:ext cx="4644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628800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 на создание условий для выявления и реализации волонтерского потенциала. В рамках проекта будет организован цикл мероприятий, информирующих подростков и молодежь  о возможностях ЕИС «ДОБРО. 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 АИС «Молодежь России»,  АНО «Россия – страна возможностей» и др., цикла семинаров-практикумов по волонтерской деятельности, а также мероприятий, направленных на пропаганду и популяризацию идей </a:t>
            </a:r>
            <a:r>
              <a:rPr lang="ru-RU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Волонтерская деятельность в настоящее время становится популярной, но не все знают,  как реализовать свой волонтерский потенциал. Проект позволит обучить основам волонтерской деятельности и пополнить актив волонтеров района, участвующих в социально-значимой деятельности.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6429" r="6426" b="3948"/>
          <a:stretch/>
        </p:blipFill>
        <p:spPr>
          <a:xfrm>
            <a:off x="229816" y="4221088"/>
            <a:ext cx="2817483" cy="2102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82" y="4265711"/>
            <a:ext cx="2696982" cy="20227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95" y="4265711"/>
            <a:ext cx="2844316" cy="21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Я  гражданин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4499992" y="2996952"/>
            <a:ext cx="4644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628800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направлен на гражданско-патриотическое воспитание подростков и молодежи посредством  участия в мероприятиях данной направленности. В рамках проекта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организованы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по трем тематическим блокам: краеведение, мероприятия гражданско-патриотической и военно-патриотической направленности.  В настоящее время   сохранение исторической памяти и формирование системы ценностей в парадигме государственности является особо значимой.  Реализация проекта позволит напомнить молодому поколению о ценностях мирной жизни и вспомнить историю своего района, города и страны в целом.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t="5999" r="6057" b="3568"/>
          <a:stretch/>
        </p:blipFill>
        <p:spPr>
          <a:xfrm>
            <a:off x="107504" y="4005064"/>
            <a:ext cx="2866080" cy="21289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02" y="4097521"/>
            <a:ext cx="2989979" cy="19925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87" y="4102409"/>
            <a:ext cx="2987823" cy="199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АртОлим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4499992" y="2996952"/>
            <a:ext cx="4644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628800"/>
            <a:ext cx="87849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направлен на создание условий для реализации творческих способностей и приобретение профессиональных компетенций  в сфере вокала и хореографии подростками и молодежью. В рамках проекта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организованы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 площадки для концертов и фестивалей.  А также цикл мастер-классов и онлайн-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интенсивов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повышения уровня профессиональных компетенций в сфере вокала и хореографии.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7166" r="7042" b="4540"/>
          <a:stretch/>
        </p:blipFill>
        <p:spPr>
          <a:xfrm>
            <a:off x="107504" y="4133273"/>
            <a:ext cx="2843808" cy="2102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90" y="4206860"/>
            <a:ext cx="3089848" cy="2059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38" y="4293096"/>
            <a:ext cx="2971358" cy="198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84" y="1844825"/>
            <a:ext cx="1623927" cy="1474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Структурные подразделения учреждения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10" y="1986729"/>
            <a:ext cx="1728191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82" y="3757349"/>
            <a:ext cx="1905000" cy="971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59" y="1957385"/>
            <a:ext cx="1905000" cy="1512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40" y="4459993"/>
            <a:ext cx="1860443" cy="1463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01" y="5030087"/>
            <a:ext cx="1800200" cy="1545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76" y="3707270"/>
            <a:ext cx="1813350" cy="1505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4" y="5395342"/>
            <a:ext cx="2016223" cy="1179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718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ВК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3244335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vk.com/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mutzr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53871" r="29321" b="8712"/>
          <a:stretch/>
        </p:blipFill>
        <p:spPr bwMode="auto">
          <a:xfrm>
            <a:off x="179512" y="2632365"/>
            <a:ext cx="4968552" cy="3388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913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Проект «Круг доверия»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5610" r="5915" b="3569"/>
          <a:stretch/>
        </p:blipFill>
        <p:spPr>
          <a:xfrm>
            <a:off x="119665" y="4581128"/>
            <a:ext cx="2734492" cy="1875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0688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направлен на интеграцию подростков и молодежи с ограниченными возможностями в 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общество. Уникальность 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 заключается в  интеграции подростков и молодежи с инвалидностью  в общество в двух аспектах: </a:t>
            </a:r>
          </a:p>
          <a:p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-как результат социального конструирования инвалидности </a:t>
            </a:r>
          </a:p>
          <a:p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как социальную реакцию окружающих на контакт с лицами, имеющими ограниченные возможности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4581128"/>
            <a:ext cx="3240360" cy="1875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05" y="4601998"/>
            <a:ext cx="2843132" cy="18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Проект 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активность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4499992" y="2996952"/>
            <a:ext cx="4644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276872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направлен на формирование потребности молодежи  в организации полезного и интересного досуга. </a:t>
            </a:r>
          </a:p>
          <a:p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 представляет собой цикл игротек,  турнира по настольным играм, заключительным мероприятием проекта пройдет  фестиваль настольных игр «Осенило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t="6582" r="6056" b="4152"/>
          <a:stretch/>
        </p:blipFill>
        <p:spPr>
          <a:xfrm>
            <a:off x="179511" y="4149080"/>
            <a:ext cx="2834355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49883"/>
            <a:ext cx="2987148" cy="19906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85" y="4157874"/>
            <a:ext cx="2843132" cy="19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856984" cy="125272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Проект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Творческая мастерская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4499992" y="2996952"/>
            <a:ext cx="4644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412776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направлен на организацию культурного времяпровождения подростков и молодежи  посредством участия в мероприятиях по изобразительному  искусству и декоративно-прикладному творчеству. В проекте предусмотрен  цикл мероприятий и тематических мастер-классов по следующим  тематическим  блокам:  «Возрождающиеся ремесла», «Художники родного края», «Праздничное настроение»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t="7749" r="6056" b="4930"/>
          <a:stretch/>
        </p:blipFill>
        <p:spPr>
          <a:xfrm>
            <a:off x="251520" y="4149080"/>
            <a:ext cx="3010096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8"/>
          <a:stretch/>
        </p:blipFill>
        <p:spPr>
          <a:xfrm>
            <a:off x="3419872" y="4149080"/>
            <a:ext cx="2839260" cy="22322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31" y="4149080"/>
            <a:ext cx="283806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856984" cy="125272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Проект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Спортивный квартал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4499992" y="2996952"/>
            <a:ext cx="4644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628800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 направлен на организацию досуга подростков и молодежи  посредством занятий физкультурой и спортом. В рамках проекта 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организуются спортивные 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состязание для подростков и молодежи, увлеченных определенными видами спорта, турниры по дворовому футболу,  цикл мастер-классов и онлайн тренировок, направленных на привлечение молодежи  к занятиям спортом и физической культурой. В рамках данного проекты возможна организация спортивного  досуга  для молодых семей с детьми.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t="5804" r="6620" b="3957"/>
          <a:stretch/>
        </p:blipFill>
        <p:spPr>
          <a:xfrm>
            <a:off x="240272" y="4068832"/>
            <a:ext cx="2520280" cy="189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13216" r="6581" b="13466"/>
          <a:stretch/>
        </p:blipFill>
        <p:spPr>
          <a:xfrm>
            <a:off x="3087247" y="4157578"/>
            <a:ext cx="2825490" cy="17728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r="9308"/>
          <a:stretch/>
        </p:blipFill>
        <p:spPr>
          <a:xfrm>
            <a:off x="5963137" y="4157579"/>
            <a:ext cx="3073359" cy="180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856984" cy="125272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Проект «</a:t>
            </a:r>
            <a:r>
              <a:rPr lang="ru-RU" b="1" dirty="0"/>
              <a:t>Территория здоровья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4499992" y="2996952"/>
            <a:ext cx="4644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245" y="212865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направлен на популяризацию здорового образа жизни в подростковой и молодежной среде. В рамках проекта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осуществляется 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информационно-просветительская  работа по принципам ЗОЖ и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создаются 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для физической активности подростков, молодежи и  молодых семей с детьми, организован цикл тематических мероприятий, направленных на формирование осознанного отношения к сохранению своего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t="6972" r="6056" b="3958"/>
          <a:stretch/>
        </p:blipFill>
        <p:spPr>
          <a:xfrm>
            <a:off x="222245" y="4157578"/>
            <a:ext cx="2432956" cy="18059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01113"/>
            <a:ext cx="2736892" cy="18260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46" y="4165569"/>
            <a:ext cx="2740101" cy="182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Проект «</a:t>
            </a:r>
            <a:r>
              <a:rPr lang="ru-RU" b="1" dirty="0" smtClean="0"/>
              <a:t>Траектория безопасности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4499992" y="2996952"/>
            <a:ext cx="4644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628800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 на формирование модели безопасного поведения у подростков и молодежи.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проекта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организован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цикл информационно-просветительских мероприятий, направленный   на  профилактику  употребления ПАВ,  </a:t>
            </a:r>
            <a:r>
              <a:rPr lang="ru-RU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табакокурения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пропаганду  ПДД, профилактику ВИЧ/СПИД.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«иммунитета» к вредным  привычкам  у подростков является очень важным  для сохранения здоровья. Проект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позволяет донести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подростков информацию о принципах безопасного поведения, обозначить риски и предостеречь их  о последствиях.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t="7167" r="7183" b="3568"/>
          <a:stretch/>
        </p:blipFill>
        <p:spPr>
          <a:xfrm>
            <a:off x="278788" y="4437112"/>
            <a:ext cx="2519758" cy="1899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0"/>
          <a:stretch/>
        </p:blipFill>
        <p:spPr>
          <a:xfrm>
            <a:off x="5809199" y="4495510"/>
            <a:ext cx="3227297" cy="1872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2"/>
          <a:stretch/>
        </p:blipFill>
        <p:spPr>
          <a:xfrm>
            <a:off x="2987824" y="4371115"/>
            <a:ext cx="2690968" cy="212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777</TotalTime>
  <Words>548</Words>
  <Application>Microsoft Office PowerPoint</Application>
  <PresentationFormat>Экран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Структурные подразделения учреждения</vt:lpstr>
      <vt:lpstr>МЫ ВК</vt:lpstr>
      <vt:lpstr>      Проект «Круг доверия»</vt:lpstr>
      <vt:lpstr>      Проект «PROактивность»</vt:lpstr>
      <vt:lpstr>      Проект «Творческая мастерская»</vt:lpstr>
      <vt:lpstr>      Проект «Спортивный квартал»</vt:lpstr>
      <vt:lpstr>      Проект «Территория здоровья»</vt:lpstr>
      <vt:lpstr> Проект «Траектория безопасности»</vt:lpstr>
      <vt:lpstr> Проект «Человек и общество»</vt:lpstr>
      <vt:lpstr> Проект «VolunteerSkills»</vt:lpstr>
      <vt:lpstr> Проект «Я  гражданин»</vt:lpstr>
      <vt:lpstr> Проект «АртОлим»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учреждение  «Молодежно-подростковый центр Тракторозаводского района Волгограда»</dc:title>
  <dc:creator>User</dc:creator>
  <cp:lastModifiedBy>User</cp:lastModifiedBy>
  <cp:revision>49</cp:revision>
  <dcterms:created xsi:type="dcterms:W3CDTF">2018-04-02T07:25:29Z</dcterms:created>
  <dcterms:modified xsi:type="dcterms:W3CDTF">2022-05-27T12:46:26Z</dcterms:modified>
</cp:coreProperties>
</file>