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72" r:id="rId12"/>
    <p:sldId id="273" r:id="rId13"/>
    <p:sldId id="274" r:id="rId14"/>
    <p:sldId id="275" r:id="rId15"/>
    <p:sldId id="276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1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1BFB-6193-4015-AEDF-D20FFC70A405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A3A2-FC6A-4CF6-97FF-1676454B9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0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1BFB-6193-4015-AEDF-D20FFC70A405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A3A2-FC6A-4CF6-97FF-1676454B9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84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1BFB-6193-4015-AEDF-D20FFC70A405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A3A2-FC6A-4CF6-97FF-1676454B9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65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1BFB-6193-4015-AEDF-D20FFC70A405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A3A2-FC6A-4CF6-97FF-1676454B9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12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1BFB-6193-4015-AEDF-D20FFC70A405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A3A2-FC6A-4CF6-97FF-1676454B9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87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1BFB-6193-4015-AEDF-D20FFC70A405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A3A2-FC6A-4CF6-97FF-1676454B9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86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1BFB-6193-4015-AEDF-D20FFC70A405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A3A2-FC6A-4CF6-97FF-1676454B9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02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1BFB-6193-4015-AEDF-D20FFC70A405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A3A2-FC6A-4CF6-97FF-1676454B9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1BFB-6193-4015-AEDF-D20FFC70A405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A3A2-FC6A-4CF6-97FF-1676454B9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93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1BFB-6193-4015-AEDF-D20FFC70A405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A3A2-FC6A-4CF6-97FF-1676454B9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0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1BFB-6193-4015-AEDF-D20FFC70A405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A3A2-FC6A-4CF6-97FF-1676454B9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87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C1BFB-6193-4015-AEDF-D20FFC70A405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A3A2-FC6A-4CF6-97FF-1676454B9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77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anose="02020603050405020304" pitchFamily="18" charset="0"/>
              </a:rPr>
              <a:t>Театр для детей – сирот и детей, оставшихся без попечения родителей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rot="21339827">
            <a:off x="2775596" y="3212976"/>
            <a:ext cx="6400800" cy="17526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kvar Shadow" panose="020B0000000000000000" pitchFamily="34" charset="0"/>
              </a:rPr>
              <a:t>«КОЛИБРИ»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kvar Shadow" panose="020B0000000000000000" pitchFamily="34" charset="0"/>
            </a:endParaRPr>
          </a:p>
        </p:txBody>
      </p:sp>
      <p:pic>
        <p:nvPicPr>
          <p:cNvPr id="1026" name="Picture 2" descr="C:\Users\пк\Downloads\hummingbird-clip-art-5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0805">
            <a:off x="285790" y="1447046"/>
            <a:ext cx="4046493" cy="404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9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767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entury" panose="02040604050505020304" pitchFamily="18" charset="0"/>
              </a:rPr>
              <a:t>Содержание проекта</a:t>
            </a:r>
            <a:endParaRPr lang="ru-RU" b="1" dirty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5400600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latin typeface="Century" panose="02040604050505020304" pitchFamily="18" charset="0"/>
              </a:rPr>
              <a:t>Работа театра для детей-сирот и детей, оставшихся без попечения родителей «Колибри» начнёт свою работу в сентябре 2020 года. </a:t>
            </a:r>
          </a:p>
          <a:p>
            <a:pPr marL="0" indent="0">
              <a:buNone/>
            </a:pPr>
            <a:r>
              <a:rPr lang="ru-RU" sz="2400" dirty="0" smtClean="0">
                <a:latin typeface="Century" panose="02040604050505020304" pitchFamily="18" charset="0"/>
              </a:rPr>
              <a:t>В сентябре занятия буду проводится два раза в неделю, по часу.</a:t>
            </a:r>
          </a:p>
          <a:p>
            <a:pPr marL="0" indent="0">
              <a:buNone/>
            </a:pPr>
            <a:r>
              <a:rPr lang="ru-RU" sz="2400" dirty="0" smtClean="0">
                <a:latin typeface="Century" panose="02040604050505020304" pitchFamily="18" charset="0"/>
              </a:rPr>
              <a:t>Первое, вводное занятие начнётся со знакомства друг с другом, знакомства с понятием театр и искусство. </a:t>
            </a:r>
          </a:p>
          <a:p>
            <a:pPr marL="0" indent="0">
              <a:buNone/>
            </a:pPr>
            <a:r>
              <a:rPr lang="ru-RU" sz="2400" dirty="0" smtClean="0">
                <a:latin typeface="Century" panose="02040604050505020304" pitchFamily="18" charset="0"/>
              </a:rPr>
              <a:t>Следующее занятие пройдёт в формате экскурсии в театр. Ребята смогут увидеть сцену, костюмерную, познакомится с калининградским актёрами.</a:t>
            </a:r>
          </a:p>
          <a:p>
            <a:pPr marL="0" indent="0">
              <a:buNone/>
            </a:pPr>
            <a:r>
              <a:rPr lang="ru-RU" sz="2400" dirty="0" smtClean="0">
                <a:latin typeface="Century" panose="02040604050505020304" pitchFamily="18" charset="0"/>
              </a:rPr>
              <a:t>А также в сентябре мы разберёмся с понятиями «этюд», «актёрское мастерство», «сценическая пластика», «ритмопластика», «сценическая речь».</a:t>
            </a:r>
            <a:endParaRPr lang="ru-RU" sz="2400" dirty="0">
              <a:latin typeface="Century" panose="02040604050505020304" pitchFamily="18" charset="0"/>
            </a:endParaRPr>
          </a:p>
        </p:txBody>
      </p:sp>
      <p:pic>
        <p:nvPicPr>
          <p:cNvPr id="4098" name="Picture 2" descr="C:\Users\пк\Desktop\Кристина.Б\ДИПЛОМ!ГОСы\соц.культ.проект\teatralnaya-studiya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2"/>
          <a:stretch/>
        </p:blipFill>
        <p:spPr bwMode="auto">
          <a:xfrm>
            <a:off x="5691828" y="1196752"/>
            <a:ext cx="3431553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к\Desktop\Кристина.Б\ДИПЛОМ!ГОСы\соц.культ.проект\870_473_fixedwid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652" y="4005064"/>
            <a:ext cx="3243904" cy="2280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91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66"/>
            <a:ext cx="5410944" cy="6287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Дальнейшая работа с детьми уже будет идти непосредственно по календарному плану. </a:t>
            </a:r>
          </a:p>
          <a:p>
            <a:pPr marL="0" indent="0">
              <a:buNone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Занятия будут идти 1,5 часа. Два раза в неделю.</a:t>
            </a:r>
          </a:p>
          <a:p>
            <a:pPr marL="0" indent="0">
              <a:buNone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Занятия будут начинаться с игрового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стречинга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 Игры и упражнения на заданную тему.</a:t>
            </a:r>
          </a:p>
          <a:p>
            <a:pPr marL="0" indent="0">
              <a:buNone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Дети научатся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ориентироваться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в пространстве, равномерно размещаться на площадке, строить диалог с партнером на заданную тему; </a:t>
            </a:r>
            <a:endParaRPr lang="ru-RU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развивать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способность произвольно напрягать и расслаблять отдельные группы мышц, запоминать слова героев спектаклей; </a:t>
            </a:r>
            <a:endParaRPr lang="ru-RU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развивать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зрительное, слуховое внимание, память, наблюдательность, образное мышление, фантазию, воображение, интерес к сценическому искусству; </a:t>
            </a:r>
            <a:endParaRPr lang="ru-RU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упражнять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в четком произношении слов, отрабатывать дикцию; воспитывать нравственно-эстетические качества.</a:t>
            </a:r>
          </a:p>
        </p:txBody>
      </p:sp>
      <p:pic>
        <p:nvPicPr>
          <p:cNvPr id="5122" name="Picture 2" descr="C:\Users\пк\Desktop\Кристина.Б\ДИПЛОМ!ГОСы\соц.культ.проект\bc2a0c4f52b166d2fad40c1eb6859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556" y="1628800"/>
            <a:ext cx="3757935" cy="2903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14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6059016" cy="57935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Актёрское мастерство.</a:t>
            </a:r>
          </a:p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 помощью упражнений по актёрскому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мастретсву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дети смогут  развивать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логику и последовательность действий, внимание, умение действовать в предлагаемых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обстоятельствах, развивать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способность к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импровизации; развить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умения взаимодействовать с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партнёром.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Ритмопластика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включает в себя комплексные ритмические, музыкальные пластические игры и упражнения, обеспечивающие развитие естественных психомоторных способностей детей, свободы и выразительности телодвижении; обретение ощущения гармонии своего тела с окружающим миром.</a:t>
            </a:r>
          </a:p>
        </p:txBody>
      </p:sp>
      <p:pic>
        <p:nvPicPr>
          <p:cNvPr id="6146" name="Picture 2" descr="C:\Users\пк\Desktop\Кристина.Б\ДИПЛОМ!ГОСы\соц.культ.проект\01_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248" y="4719002"/>
            <a:ext cx="3209751" cy="2138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28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5410944" cy="58655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Сценическая речь.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Дети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будут учится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правильно дышать, управлять своим голосом, работать над дикцией.</a:t>
            </a:r>
          </a:p>
          <a:p>
            <a:pPr marL="0" indent="0">
              <a:buNone/>
            </a:pPr>
            <a:r>
              <a:rPr lang="ru-RU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Сценическая пластика. </a:t>
            </a:r>
          </a:p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Занятия детей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сценическим движением и пластикой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позволят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развить все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группы мышц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что положительно сказывается на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их здоровье ,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воспитывает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у них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культуру движений, развивает пластику, координацию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движений, раскрепощает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Дети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научатся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общаться, владеть своим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телом.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 descr="C:\Users\пк\Desktop\Кристина.Б\ДИПЛОМ!ГОСы\соц.культ.проект\s1200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25" y="191169"/>
            <a:ext cx="3473756" cy="1933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к\Desktop\Кристина.Б\ДИПЛОМ!ГОСы\соц.культ.проект\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802" y="2124893"/>
            <a:ext cx="3473756" cy="2312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к\Desktop\Кристина.Б\ДИПЛОМ!ГОСы\соц.культ.проект\3d4c200fd1514001a4a567759d5333d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802" y="4437112"/>
            <a:ext cx="3458199" cy="2122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32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60486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Постановка спектакля.</a:t>
            </a:r>
          </a:p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На занятиях выберем тему спектакля.</a:t>
            </a:r>
          </a:p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Вместе разработаем сценарий, а также будем работать над созданием костюмов и декораций.</a:t>
            </a:r>
          </a:p>
        </p:txBody>
      </p:sp>
      <p:pic>
        <p:nvPicPr>
          <p:cNvPr id="8194" name="Picture 2" descr="C:\Users\пк\Desktop\Кристина.Б\ДИПЛОМ!ГОСы\соц.культ.проект\Tancevalnaya-i-teatralnaya-studiya-dlya-detey-Irbis-v-Filippovskom-pereulke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40968"/>
            <a:ext cx="5175697" cy="3450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09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 июня 2020 год – </a:t>
            </a:r>
            <a:b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Премьера спектакля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218" name="Picture 2" descr="C:\Users\пк\Desktop\Кристина.Б\ДИПЛОМ!ГОСы\соц.культ.проект\c837a0b8d803894acd78a9fcda4215254eb68c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88" y="2235842"/>
            <a:ext cx="7364983" cy="4603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4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entury" panose="02040604050505020304" pitchFamily="18" charset="0"/>
              </a:rPr>
              <a:t>Ожидаемый результат</a:t>
            </a:r>
            <a:endParaRPr lang="ru-RU" b="1" dirty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entury" panose="02040604050505020304" pitchFamily="18" charset="0"/>
              </a:rPr>
              <a:t>дети </a:t>
            </a:r>
            <a:r>
              <a:rPr lang="ru-RU" dirty="0">
                <a:latin typeface="Century" panose="02040604050505020304" pitchFamily="18" charset="0"/>
              </a:rPr>
              <a:t>откроют для себя новые грани общения, эмоционально раскроются в процессе праздника, возможно, впоследствии проявят самостоятельную творческую активность.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6951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371B03"/>
                </a:solidFill>
                <a:latin typeface="Century" panose="02040604050505020304" pitchFamily="18" charset="0"/>
              </a:rPr>
              <a:t>СПАСИБО </a:t>
            </a:r>
            <a:br>
              <a:rPr lang="ru-RU" sz="6000" b="1" dirty="0" smtClean="0">
                <a:solidFill>
                  <a:srgbClr val="371B03"/>
                </a:solidFill>
                <a:latin typeface="Century" panose="02040604050505020304" pitchFamily="18" charset="0"/>
              </a:rPr>
            </a:br>
            <a:r>
              <a:rPr lang="ru-RU" sz="6000" b="1" dirty="0" smtClean="0">
                <a:solidFill>
                  <a:srgbClr val="371B03"/>
                </a:solidFill>
                <a:latin typeface="Century" panose="02040604050505020304" pitchFamily="18" charset="0"/>
              </a:rPr>
              <a:t>ЗА </a:t>
            </a:r>
            <a:br>
              <a:rPr lang="ru-RU" sz="6000" b="1" dirty="0" smtClean="0">
                <a:solidFill>
                  <a:srgbClr val="371B03"/>
                </a:solidFill>
                <a:latin typeface="Century" panose="02040604050505020304" pitchFamily="18" charset="0"/>
              </a:rPr>
            </a:br>
            <a:r>
              <a:rPr lang="ru-RU" sz="6000" b="1" dirty="0" smtClean="0">
                <a:solidFill>
                  <a:srgbClr val="371B03"/>
                </a:solidFill>
                <a:latin typeface="Century" panose="02040604050505020304" pitchFamily="18" charset="0"/>
              </a:rPr>
              <a:t>ВНИМАНИЕ!</a:t>
            </a:r>
            <a:endParaRPr lang="ru-RU" sz="6000" b="1" dirty="0">
              <a:solidFill>
                <a:srgbClr val="371B03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29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71B03"/>
                </a:solidFill>
                <a:latin typeface="Century" panose="02040604050505020304" pitchFamily="18" charset="0"/>
              </a:rPr>
              <a:t>Актуальность</a:t>
            </a:r>
            <a:endParaRPr lang="ru-RU" b="1" dirty="0">
              <a:solidFill>
                <a:srgbClr val="371B03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entury" panose="02040604050505020304" pitchFamily="18" charset="0"/>
              </a:rPr>
              <a:t>Дети–сироты, проживающие в детских домах, должны иметь возможности для всестороннего развития, культурного и активного отдыха.</a:t>
            </a:r>
            <a:endParaRPr lang="ru-RU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Проблема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Century" panose="02040604050505020304" pitchFamily="18" charset="0"/>
              </a:rPr>
              <a:t>Детские дома имеют не все возможности для организации систематической работы по повышению культурного уровня жизни своих воспитанников.</a:t>
            </a:r>
            <a:endParaRPr lang="ru-RU" sz="36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Ц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ель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entury" panose="02040604050505020304" pitchFamily="18" charset="0"/>
              </a:rPr>
              <a:t>Дать </a:t>
            </a:r>
            <a:r>
              <a:rPr lang="ru-RU" dirty="0">
                <a:latin typeface="Century" panose="02040604050505020304" pitchFamily="18" charset="0"/>
              </a:rPr>
              <a:t>возможность детям выйти за пределы их закрытого образа жизни и окунуться в мир </a:t>
            </a:r>
            <a:r>
              <a:rPr lang="ru-RU" dirty="0" smtClean="0">
                <a:latin typeface="Century" panose="02040604050505020304" pitchFamily="18" charset="0"/>
              </a:rPr>
              <a:t>театра.</a:t>
            </a:r>
            <a:endParaRPr lang="ru-RU" dirty="0">
              <a:latin typeface="Century" panose="02040604050505020304" pitchFamily="18" charset="0"/>
            </a:endParaRPr>
          </a:p>
        </p:txBody>
      </p:sp>
      <p:pic>
        <p:nvPicPr>
          <p:cNvPr id="3074" name="Picture 2" descr="C:\Users\пк\Desktop\Кристина.Б\ДИПЛОМ!ГОСы\соц.культ.проект\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656" y="3356992"/>
            <a:ext cx="3975075" cy="2982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61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Задачи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Century" panose="02040604050505020304" pitchFamily="18" charset="0"/>
              </a:rPr>
              <a:t>Формирование </a:t>
            </a:r>
            <a:r>
              <a:rPr lang="ru-RU" dirty="0" smtClean="0">
                <a:latin typeface="Century" panose="02040604050505020304" pitchFamily="18" charset="0"/>
              </a:rPr>
              <a:t>интереса детей </a:t>
            </a:r>
            <a:r>
              <a:rPr lang="ru-RU" dirty="0">
                <a:latin typeface="Century" panose="02040604050505020304" pitchFamily="18" charset="0"/>
              </a:rPr>
              <a:t>к театру как средству познания жизни духовному </a:t>
            </a:r>
            <a:r>
              <a:rPr lang="ru-RU" dirty="0" smtClean="0">
                <a:latin typeface="Century" panose="02040604050505020304" pitchFamily="18" charset="0"/>
              </a:rPr>
              <a:t>обогащению;</a:t>
            </a:r>
            <a:endParaRPr lang="ru-RU" dirty="0">
              <a:latin typeface="Century" panose="020406040505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Century" panose="02040604050505020304" pitchFamily="18" charset="0"/>
              </a:rPr>
              <a:t>Развитие творческих </a:t>
            </a:r>
            <a:r>
              <a:rPr lang="ru-RU" dirty="0" smtClean="0">
                <a:latin typeface="Century" panose="02040604050505020304" pitchFamily="18" charset="0"/>
              </a:rPr>
              <a:t>способностей;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Century" panose="02040604050505020304" pitchFamily="18" charset="0"/>
              </a:rPr>
              <a:t>Дать детям возможность раскрыть свои «скрытые» таланты;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Century" panose="02040604050505020304" pitchFamily="18" charset="0"/>
              </a:rPr>
              <a:t>Формированию </a:t>
            </a:r>
            <a:r>
              <a:rPr lang="ru-RU" dirty="0">
                <a:latin typeface="Century" panose="02040604050505020304" pitchFamily="18" charset="0"/>
              </a:rPr>
              <a:t>духовно-нравственных и культурных </a:t>
            </a:r>
            <a:r>
              <a:rPr lang="ru-RU" dirty="0" smtClean="0">
                <a:latin typeface="Century" panose="02040604050505020304" pitchFamily="18" charset="0"/>
              </a:rPr>
              <a:t>ценностей.</a:t>
            </a:r>
            <a:endParaRPr lang="ru-RU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19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Аудитория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entury" panose="02040604050505020304" pitchFamily="18" charset="0"/>
              </a:rPr>
              <a:t>Дети и подростки от 7 до 17 лет, оставшиеся без попечения родителей.</a:t>
            </a:r>
          </a:p>
        </p:txBody>
      </p:sp>
      <p:pic>
        <p:nvPicPr>
          <p:cNvPr id="2050" name="Picture 2" descr="C:\Users\пк\Desktop\Кристина.Б\ДИПЛОМ!ГОСы\соц.культ.проект\009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1"/>
            <a:ext cx="4948109" cy="3302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7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entury" panose="02040604050505020304" pitchFamily="18" charset="0"/>
              </a:rPr>
              <a:t>Место проведения</a:t>
            </a:r>
            <a:endParaRPr lang="ru-RU" b="1" dirty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Century" panose="02040604050505020304" pitchFamily="18" charset="0"/>
              </a:rPr>
              <a:t>Католический благотворительный центр КАРИТАС ЗАПАД в </a:t>
            </a:r>
            <a:r>
              <a:rPr lang="ru-RU" dirty="0" smtClean="0">
                <a:latin typeface="Century" panose="02040604050505020304" pitchFamily="18" charset="0"/>
              </a:rPr>
              <a:t>г. Мамоново</a:t>
            </a:r>
            <a:endParaRPr lang="ru-RU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2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entury" panose="02040604050505020304" pitchFamily="18" charset="0"/>
              </a:rPr>
              <a:t>Сроки реализации</a:t>
            </a:r>
            <a:endParaRPr lang="ru-RU" b="1" dirty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entury" panose="02040604050505020304" pitchFamily="18" charset="0"/>
              </a:rPr>
              <a:t>1 сентября 2020 г.-1 июня 2021 г.</a:t>
            </a:r>
            <a:endParaRPr lang="ru-RU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46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entury" panose="02040604050505020304" pitchFamily="18" charset="0"/>
              </a:rPr>
              <a:t>Календарный план</a:t>
            </a:r>
            <a:endParaRPr lang="ru-RU" b="1" dirty="0">
              <a:latin typeface="Century" panose="020406040505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896019"/>
              </p:ext>
            </p:extLst>
          </p:nvPr>
        </p:nvGraphicFramePr>
        <p:xfrm>
          <a:off x="611560" y="1268760"/>
          <a:ext cx="7877785" cy="508966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04056"/>
                <a:gridCol w="4608512"/>
                <a:gridCol w="2765217"/>
              </a:tblGrid>
              <a:tr h="441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" panose="02040604050505020304" pitchFamily="18" charset="0"/>
                        </a:rPr>
                        <a:t>№</a:t>
                      </a:r>
                      <a:endParaRPr lang="ru-RU" sz="20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" panose="02040604050505020304" pitchFamily="18" charset="0"/>
                        </a:rPr>
                        <a:t>Событие</a:t>
                      </a:r>
                      <a:endParaRPr lang="ru-RU" sz="20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entury" panose="02040604050505020304" pitchFamily="18" charset="0"/>
                        </a:rPr>
                        <a:t>Сроки</a:t>
                      </a:r>
                      <a:endParaRPr lang="ru-RU" sz="200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entury" panose="020406040505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entury" panose="02040604050505020304" pitchFamily="18" charset="0"/>
                        </a:rPr>
                        <a:t>Знакомство детей с театром, экскурсия в театр </a:t>
                      </a:r>
                      <a:endParaRPr lang="ru-RU" sz="200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entury" panose="02040604050505020304" pitchFamily="18" charset="0"/>
                        </a:rPr>
                        <a:t>Сентябрь 2020 г.</a:t>
                      </a:r>
                      <a:endParaRPr lang="ru-RU" sz="200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entury" panose="020406040505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" panose="02040604050505020304" pitchFamily="18" charset="0"/>
                        </a:rPr>
                        <a:t>Игровой </a:t>
                      </a:r>
                      <a:r>
                        <a:rPr lang="ru-RU" sz="2000" dirty="0" err="1" smtClean="0">
                          <a:effectLst/>
                          <a:latin typeface="Century" panose="02040604050505020304" pitchFamily="18" charset="0"/>
                        </a:rPr>
                        <a:t>стречинг</a:t>
                      </a:r>
                      <a:r>
                        <a:rPr lang="ru-RU" sz="2000" dirty="0" smtClean="0">
                          <a:effectLst/>
                          <a:latin typeface="Century" panose="02040604050505020304" pitchFamily="18" charset="0"/>
                        </a:rPr>
                        <a:t>, занятие с психологом.</a:t>
                      </a:r>
                      <a:endParaRPr lang="ru-RU" sz="20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" panose="02040604050505020304" pitchFamily="18" charset="0"/>
                        </a:rPr>
                        <a:t>Октябрь, ноябрь 2020 г.</a:t>
                      </a:r>
                      <a:endParaRPr lang="ru-RU" sz="20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8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" panose="020406040505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" panose="02040604050505020304" pitchFamily="18" charset="0"/>
                        </a:rPr>
                        <a:t>Занятия по актёрскому мастерству, сценической речи, ритмопластике, сценической пластике</a:t>
                      </a:r>
                      <a:r>
                        <a:rPr lang="ru-RU" sz="2000" dirty="0" smtClean="0">
                          <a:effectLst/>
                          <a:latin typeface="Century" panose="02040604050505020304" pitchFamily="18" charset="0"/>
                        </a:rPr>
                        <a:t>. Занятие с психологом</a:t>
                      </a:r>
                      <a:endParaRPr lang="ru-RU" sz="20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entury" panose="02040604050505020304" pitchFamily="18" charset="0"/>
                        </a:rPr>
                        <a:t>Декабрь 2020 </a:t>
                      </a:r>
                      <a:r>
                        <a:rPr lang="ru-RU" sz="2000" dirty="0">
                          <a:effectLst/>
                          <a:latin typeface="Century" panose="02040604050505020304" pitchFamily="18" charset="0"/>
                        </a:rPr>
                        <a:t>г.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entury" panose="02040604050505020304" pitchFamily="18" charset="0"/>
                        </a:rPr>
                        <a:t>Январь 2021 г.</a:t>
                      </a:r>
                      <a:endParaRPr lang="ru-RU" sz="20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8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entury" panose="020406040505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" panose="02040604050505020304" pitchFamily="18" charset="0"/>
                        </a:rPr>
                        <a:t>Постановка спектакля (выбор спектакля, сценарий, репетиции, разработка и создание костюмов и декораций)</a:t>
                      </a:r>
                      <a:endParaRPr lang="ru-RU" sz="20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" panose="02040604050505020304" pitchFamily="18" charset="0"/>
                        </a:rPr>
                        <a:t>Февраль-май 2021 г.</a:t>
                      </a:r>
                      <a:endParaRPr lang="ru-RU" sz="20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entury" panose="020406040505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" panose="02040604050505020304" pitchFamily="18" charset="0"/>
                        </a:rPr>
                        <a:t>Показ спектакля</a:t>
                      </a:r>
                      <a:endParaRPr lang="ru-RU" sz="20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" panose="02040604050505020304" pitchFamily="18" charset="0"/>
                        </a:rPr>
                        <a:t>1 июня 2021 г.</a:t>
                      </a:r>
                      <a:endParaRPr lang="ru-RU" sz="20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56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622</Words>
  <Application>Microsoft Office PowerPoint</Application>
  <PresentationFormat>Экран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Театр для детей – сирот и детей, оставшихся без попечения родителей</vt:lpstr>
      <vt:lpstr>Актуальность</vt:lpstr>
      <vt:lpstr>Проблема</vt:lpstr>
      <vt:lpstr>Цель</vt:lpstr>
      <vt:lpstr>Задачи</vt:lpstr>
      <vt:lpstr>Аудитория</vt:lpstr>
      <vt:lpstr>Место проведения</vt:lpstr>
      <vt:lpstr>Сроки реализации</vt:lpstr>
      <vt:lpstr>Календарный план</vt:lpstr>
      <vt:lpstr>Содержание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1 июня 2020 год –  Премьера спектакля</vt:lpstr>
      <vt:lpstr>Ожидаемый результат</vt:lpstr>
      <vt:lpstr>СПАСИБО  ЗА 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38</cp:revision>
  <dcterms:created xsi:type="dcterms:W3CDTF">2020-04-29T19:45:46Z</dcterms:created>
  <dcterms:modified xsi:type="dcterms:W3CDTF">2020-05-29T20:04:11Z</dcterms:modified>
</cp:coreProperties>
</file>