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0" y="2289"/>
            <a:ext cx="9152040" cy="68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0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6800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2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8995" b="19910"/>
          <a:stretch/>
        </p:blipFill>
        <p:spPr bwMode="auto">
          <a:xfrm>
            <a:off x="-37874" y="13720"/>
            <a:ext cx="9180738" cy="68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5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4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78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8534" r="35750" b="2586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1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0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40" y="0"/>
            <a:ext cx="9206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4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45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2025-10-31T12:26:18Z</dcterms:created>
  <dcterms:modified xsi:type="dcterms:W3CDTF">2025-10-31T12:44:57Z</dcterms:modified>
</cp:coreProperties>
</file>