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</p:sldMasterIdLst>
  <p:notesMasterIdLst>
    <p:notesMasterId r:id="rId12"/>
  </p:notesMasterIdLst>
  <p:sldIdLst>
    <p:sldId id="256" r:id="rId2"/>
    <p:sldId id="258" r:id="rId3"/>
    <p:sldId id="264" r:id="rId4"/>
    <p:sldId id="262" r:id="rId5"/>
    <p:sldId id="263" r:id="rId6"/>
    <p:sldId id="265" r:id="rId7"/>
    <p:sldId id="266" r:id="rId8"/>
    <p:sldId id="267" r:id="rId9"/>
    <p:sldId id="270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0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F9E40-96D8-4E6E-94F4-218D149CC909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941B2-5718-429C-9FC9-08B43D088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5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941B2-5718-429C-9FC9-08B43D08800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61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2643-5036-42C0-AC9A-76F7F277BFD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F9C7-3E97-49BD-9028-C80FCCAED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2643-5036-42C0-AC9A-76F7F277BFD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F9C7-3E97-49BD-9028-C80FCCAED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2643-5036-42C0-AC9A-76F7F277BFD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F9C7-3E97-49BD-9028-C80FCCAED0B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67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2643-5036-42C0-AC9A-76F7F277BFD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F9C7-3E97-49BD-9028-C80FCCAED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4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2643-5036-42C0-AC9A-76F7F277BFD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F9C7-3E97-49BD-9028-C80FCCAED0B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21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2643-5036-42C0-AC9A-76F7F277BFD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F9C7-3E97-49BD-9028-C80FCCAED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0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2643-5036-42C0-AC9A-76F7F277BFD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F9C7-3E97-49BD-9028-C80FCCAED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39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2643-5036-42C0-AC9A-76F7F277BFD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F9C7-3E97-49BD-9028-C80FCCAED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2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2643-5036-42C0-AC9A-76F7F277BFD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F9C7-3E97-49BD-9028-C80FCCAED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5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2643-5036-42C0-AC9A-76F7F277BFD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F9C7-3E97-49BD-9028-C80FCCAED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2643-5036-42C0-AC9A-76F7F277BFD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F9C7-3E97-49BD-9028-C80FCCAED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44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2643-5036-42C0-AC9A-76F7F277BFD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F9C7-3E97-49BD-9028-C80FCCAED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43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2643-5036-42C0-AC9A-76F7F277BFD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F9C7-3E97-49BD-9028-C80FCCAED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56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2643-5036-42C0-AC9A-76F7F277BFD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F9C7-3E97-49BD-9028-C80FCCAED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29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2643-5036-42C0-AC9A-76F7F277BFD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F9C7-3E97-49BD-9028-C80FCCAED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39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F9C7-3E97-49BD-9028-C80FCCAED0B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2643-5036-42C0-AC9A-76F7F277BFDB}" type="datetimeFigureOut">
              <a:rPr lang="ru-RU" smtClean="0"/>
              <a:t>13.06.2023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03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F2643-5036-42C0-AC9A-76F7F277BFDB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D5F9C7-3E97-49BD-9028-C80FCCAED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6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578" y="224135"/>
            <a:ext cx="10769294" cy="65402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</a:t>
            </a:r>
            <a:r>
              <a:rPr lang="ru-RU" sz="4800" b="1" cap="none" spc="0" dirty="0" smtClean="0"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олонтерская группа</a:t>
            </a:r>
          </a:p>
          <a:p>
            <a:pPr algn="ctr">
              <a:lnSpc>
                <a:spcPct val="150000"/>
              </a:lnSpc>
            </a:pPr>
            <a:r>
              <a:rPr lang="ru-RU" sz="4800" b="1" dirty="0" smtClean="0"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МКУК «РКДЦ» </a:t>
            </a:r>
            <a:r>
              <a:rPr lang="ru-RU" sz="4800" b="1" dirty="0" err="1" smtClean="0"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Репьёвского</a:t>
            </a:r>
            <a:r>
              <a:rPr lang="ru-RU" sz="4800" b="1" dirty="0" smtClean="0"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района</a:t>
            </a:r>
            <a:r>
              <a:rPr lang="ru-RU" sz="4800" b="1" cap="none" spc="0" dirty="0" smtClean="0"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ru-RU" sz="4800" b="1" cap="none" spc="0" dirty="0" smtClean="0">
              <a:ln w="1905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6600" b="1" cap="none" spc="0" dirty="0" smtClean="0"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«Мы рядом»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оказание </a:t>
            </a:r>
            <a:r>
              <a:rPr lang="ru-RU" sz="4000" b="1" dirty="0" smtClean="0"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помощи 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детям-инвалидам, 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сиротам, </a:t>
            </a:r>
            <a:r>
              <a:rPr lang="ru-RU" sz="4000" b="1" cap="none" spc="0" dirty="0" smtClean="0"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лицам пожилого возраста, </a:t>
            </a:r>
          </a:p>
          <a:p>
            <a:pPr algn="ctr"/>
            <a:r>
              <a:rPr lang="ru-RU" sz="4000" b="1" cap="none" spc="0" dirty="0" err="1" smtClean="0"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онкобольным</a:t>
            </a:r>
            <a:r>
              <a:rPr lang="ru-RU" sz="4000" b="1" cap="none" spc="0" dirty="0" smtClean="0"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ru-RU" sz="4000" b="1" cap="none" spc="0" dirty="0">
              <a:ln w="1905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327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479" y="716631"/>
            <a:ext cx="7019925" cy="55530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5" y="183776"/>
            <a:ext cx="4812632" cy="6618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3824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85" y="1337886"/>
            <a:ext cx="7246550" cy="47996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-53908" y="0"/>
            <a:ext cx="1140593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3462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Семилукский центр </a:t>
            </a:r>
            <a:r>
              <a:rPr lang="ru-RU" sz="3200" b="1" cap="none" spc="0" dirty="0" err="1" smtClean="0">
                <a:ln w="13462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психолого</a:t>
            </a:r>
            <a:r>
              <a:rPr lang="ru-RU" sz="3200" b="1" cap="none" spc="0" dirty="0" smtClean="0">
                <a:ln w="13462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– педагогической, </a:t>
            </a:r>
          </a:p>
          <a:p>
            <a:pPr algn="ctr"/>
            <a:r>
              <a:rPr lang="ru-RU" sz="3200" b="1" cap="none" spc="0" dirty="0" smtClean="0">
                <a:ln w="13462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медицинской и социальной помощи</a:t>
            </a:r>
            <a:endParaRPr lang="ru-RU" sz="3200" b="1" cap="none" spc="0" dirty="0">
              <a:ln w="13462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2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3908" y="0"/>
            <a:ext cx="120694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3462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Театрализованная игровая программа </a:t>
            </a:r>
            <a:r>
              <a:rPr lang="ru-RU" sz="2800" b="1" dirty="0" smtClean="0">
                <a:ln w="13462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«Солнышко в ладошках»</a:t>
            </a:r>
            <a:endParaRPr lang="ru-RU" sz="2800" b="1" cap="none" spc="0" dirty="0">
              <a:ln w="13462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40" y="659057"/>
            <a:ext cx="4342929" cy="28764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6" y="664838"/>
            <a:ext cx="4477161" cy="2965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0" y="3771849"/>
            <a:ext cx="4455224" cy="29508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98" y="3771848"/>
            <a:ext cx="4455226" cy="29508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5144264" y="5247280"/>
            <a:ext cx="18277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г.Семилуки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894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conveyor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5" y="128338"/>
            <a:ext cx="5080866" cy="33652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124" y="128338"/>
            <a:ext cx="5161076" cy="3418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6" y="2887579"/>
            <a:ext cx="5352716" cy="35453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263" y="2887579"/>
            <a:ext cx="5352715" cy="35453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857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conveyor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92" y="666603"/>
            <a:ext cx="7061281" cy="5049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73" y="277077"/>
            <a:ext cx="4851235" cy="6580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662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72" y="1203158"/>
            <a:ext cx="7503223" cy="49696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170129"/>
            <a:ext cx="11919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none" spc="0" dirty="0" smtClean="0">
                <a:ln w="13462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Кантемировский центр </a:t>
            </a:r>
            <a:r>
              <a:rPr lang="ru-RU" sz="2400" b="1" cap="none" spc="0" dirty="0" err="1" smtClean="0">
                <a:ln w="13462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психолого</a:t>
            </a:r>
            <a:r>
              <a:rPr lang="ru-RU" sz="2400" b="1" cap="none" spc="0" dirty="0" smtClean="0">
                <a:ln w="13462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– педагогической, </a:t>
            </a:r>
          </a:p>
          <a:p>
            <a:pPr algn="ctr"/>
            <a:r>
              <a:rPr lang="ru-RU" sz="2400" b="1" cap="none" spc="0" dirty="0" smtClean="0">
                <a:ln w="13462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медицинской и социальной помощи детям дошкольного возраста.</a:t>
            </a:r>
            <a:endParaRPr lang="ru-RU" sz="2400" b="1" cap="none" spc="0" dirty="0">
              <a:ln w="13462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8660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378" y="186172"/>
            <a:ext cx="11710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none" spc="0" dirty="0" smtClean="0">
                <a:ln w="13462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Театрализованная игровая программа </a:t>
            </a:r>
          </a:p>
          <a:p>
            <a:pPr algn="ctr"/>
            <a:r>
              <a:rPr lang="ru-RU" sz="2400" b="1" dirty="0" smtClean="0">
                <a:ln w="13462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«Если друг не смеется, ты включи ему солнце»</a:t>
            </a:r>
            <a:endParaRPr lang="ru-RU" sz="2400" b="1" cap="none" spc="0" dirty="0">
              <a:ln w="13462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1" y="1144001"/>
            <a:ext cx="4855244" cy="32368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72" y="1144002"/>
            <a:ext cx="4855243" cy="32368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872" y="3628524"/>
            <a:ext cx="4475747" cy="29838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550946" y="6150690"/>
            <a:ext cx="3001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ПГТ Кантемировка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4683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3" y="325855"/>
            <a:ext cx="4566486" cy="3044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89" y="167109"/>
            <a:ext cx="4583558" cy="3035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3" y="3614631"/>
            <a:ext cx="4471265" cy="2961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894" y="3370179"/>
            <a:ext cx="3983327" cy="3117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8661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0129"/>
            <a:ext cx="9411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3462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Семилукский </a:t>
            </a:r>
            <a:r>
              <a:rPr lang="ru-RU" sz="2400" b="1" dirty="0">
                <a:ln w="13462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социально-реабилитационный центр для несовершеннолетних </a:t>
            </a:r>
            <a:endParaRPr lang="ru-RU" sz="2400" b="1" cap="none" spc="0" dirty="0">
              <a:ln w="13462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278"/>
            <a:ext cx="4386146" cy="3289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48" y="766647"/>
            <a:ext cx="4687229" cy="3515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08" y="3361787"/>
            <a:ext cx="4531112" cy="3398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41251" y="6177105"/>
            <a:ext cx="14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г.Семилуки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856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231</TotalTime>
  <Words>80</Words>
  <Application>Microsoft Office PowerPoint</Application>
  <PresentationFormat>Широкоэкранный</PresentationFormat>
  <Paragraphs>19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РКДЦ</dc:creator>
  <cp:lastModifiedBy>МКУК ПК4</cp:lastModifiedBy>
  <cp:revision>22</cp:revision>
  <dcterms:created xsi:type="dcterms:W3CDTF">2018-11-27T06:58:23Z</dcterms:created>
  <dcterms:modified xsi:type="dcterms:W3CDTF">2023-06-13T06:38:12Z</dcterms:modified>
</cp:coreProperties>
</file>