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2" r:id="rId3"/>
    <p:sldId id="263" r:id="rId4"/>
    <p:sldId id="257" r:id="rId5"/>
    <p:sldId id="258" r:id="rId6"/>
    <p:sldId id="259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58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65D26-FCB9-47B5-A282-9782D3A1DD10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871-C2BC-4B4F-A872-154D96E99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234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65D26-FCB9-47B5-A282-9782D3A1DD10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871-C2BC-4B4F-A872-154D96E99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86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65D26-FCB9-47B5-A282-9782D3A1DD10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871-C2BC-4B4F-A872-154D96E99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707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65D26-FCB9-47B5-A282-9782D3A1DD10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871-C2BC-4B4F-A872-154D96E99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759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65D26-FCB9-47B5-A282-9782D3A1DD10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871-C2BC-4B4F-A872-154D96E99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602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65D26-FCB9-47B5-A282-9782D3A1DD10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871-C2BC-4B4F-A872-154D96E99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022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65D26-FCB9-47B5-A282-9782D3A1DD10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871-C2BC-4B4F-A872-154D96E99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570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65D26-FCB9-47B5-A282-9782D3A1DD10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871-C2BC-4B4F-A872-154D96E99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161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65D26-FCB9-47B5-A282-9782D3A1DD10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871-C2BC-4B4F-A872-154D96E99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677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65D26-FCB9-47B5-A282-9782D3A1DD10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871-C2BC-4B4F-A872-154D96E99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483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65D26-FCB9-47B5-A282-9782D3A1DD10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871-C2BC-4B4F-A872-154D96E999C6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56229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65D26-FCB9-47B5-A282-9782D3A1DD10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871-C2BC-4B4F-A872-154D96E99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4695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65D26-FCB9-47B5-A282-9782D3A1DD10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871-C2BC-4B4F-A872-154D96E999C6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87373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65D26-FCB9-47B5-A282-9782D3A1DD10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871-C2BC-4B4F-A872-154D96E99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45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65D26-FCB9-47B5-A282-9782D3A1DD10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871-C2BC-4B4F-A872-154D96E99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975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65D26-FCB9-47B5-A282-9782D3A1DD10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871-C2BC-4B4F-A872-154D96E99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2968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65D26-FCB9-47B5-A282-9782D3A1DD10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DA81871-C2BC-4B4F-A872-154D96E99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352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1CC927-D993-44EA-AEAD-EBBD7A20B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9402" y="-1"/>
            <a:ext cx="1982598" cy="149261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A59B8B-27E7-4511-9D6D-9936C7B1C5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874" y="-370679"/>
            <a:ext cx="9144000" cy="2387600"/>
          </a:xfrm>
        </p:spPr>
        <p:txBody>
          <a:bodyPr>
            <a:normAutofit/>
          </a:bodyPr>
          <a:lstStyle/>
          <a:p>
            <a:r>
              <a:rPr lang="ru-RU" sz="2800" b="1" i="1" dirty="0"/>
              <a:t>Муниципальное общеобразовательное учреждение «Основная Общеобразовательная Школа </a:t>
            </a:r>
            <a:r>
              <a:rPr lang="ru-RU" sz="2800" b="1" i="1" dirty="0" err="1"/>
              <a:t>с.Кувыка</a:t>
            </a:r>
            <a:r>
              <a:rPr lang="ru-RU" sz="2800" b="1" i="1" dirty="0"/>
              <a:t> имени Героя Советского Союза </a:t>
            </a:r>
            <a:r>
              <a:rPr lang="ru-RU" sz="2800" b="1" i="1" dirty="0" err="1"/>
              <a:t>Г.Ф.Шигаева</a:t>
            </a:r>
            <a:r>
              <a:rPr lang="ru-RU" sz="2800" b="1" i="1" dirty="0"/>
              <a:t>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4EB4685-5A62-4234-A397-B519C3744B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874" y="2779917"/>
            <a:ext cx="9144000" cy="1655762"/>
          </a:xfrm>
        </p:spPr>
        <p:txBody>
          <a:bodyPr>
            <a:normAutofit/>
          </a:bodyPr>
          <a:lstStyle/>
          <a:p>
            <a:r>
              <a:rPr lang="ru-RU" sz="6600" b="1" i="1" dirty="0"/>
              <a:t>Школа добрых дел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58486F4-0D6E-4344-904E-C772D14840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402" y="5646664"/>
            <a:ext cx="1982598" cy="121133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14DB2F2-C439-4851-B27F-ECB99DFAE2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8876" y="3807850"/>
            <a:ext cx="4172125" cy="315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42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541782E-1B08-40A0-94E1-87C6C47E8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823768" y="319406"/>
            <a:ext cx="60959" cy="4571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1F9AEB3-7B32-458A-9580-2AACF839D8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2018" y="5519956"/>
            <a:ext cx="2189982" cy="13380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EA37ED-3730-428E-AC0B-07C13FD553FC}"/>
              </a:ext>
            </a:extLst>
          </p:cNvPr>
          <p:cNvSpPr txBox="1"/>
          <p:nvPr/>
        </p:nvSpPr>
        <p:spPr>
          <a:xfrm>
            <a:off x="536896" y="540671"/>
            <a:ext cx="841835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 dirty="0"/>
              <a:t>Что такое добрые дела? Это поступки, которые человек совершил не ради своей выгоды, а для того, чтобы помочь кому-то или сделать приятное. </a:t>
            </a:r>
          </a:p>
          <a:p>
            <a:r>
              <a:rPr lang="ru-RU" i="1" dirty="0"/>
              <a:t>В словаре </a:t>
            </a:r>
            <a:r>
              <a:rPr lang="ru-RU" i="1" dirty="0" err="1"/>
              <a:t>С.Ожегова</a:t>
            </a:r>
            <a:r>
              <a:rPr lang="ru-RU" i="1" dirty="0"/>
              <a:t>, доброта – это отзывчивость, душевное расположение к людям, стремление делать добро другим. Нужно оглянуться по сторонам и найти, кому нужна поддержка, кому можно протянуть руку, сказать доброе слово. Мы все – частичка этой жизни. Станем лучше мы – станет лучше жизнь.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32F11BC-1673-4936-A690-6DCAC608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835" y="3359470"/>
            <a:ext cx="2822693" cy="289585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4F301AB-1786-48B4-B489-E266BC9AF4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739" y="3293126"/>
            <a:ext cx="3859577" cy="289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494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9D0893DB-D296-476A-BD07-62E29217B7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3596" y="3142101"/>
            <a:ext cx="4790449" cy="36324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7CABE79-A600-48A0-9D06-2EFCE09744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9334" y="279866"/>
            <a:ext cx="3865199" cy="73768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A70F88F-28BF-4A7D-9D43-5B47AF203B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010" y="1358082"/>
            <a:ext cx="7139035" cy="206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27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78183E-820D-4CEA-AA07-8123E8A03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421" y="74769"/>
            <a:ext cx="10515600" cy="1325563"/>
          </a:xfrm>
        </p:spPr>
        <p:txBody>
          <a:bodyPr/>
          <a:lstStyle/>
          <a:p>
            <a:pPr algn="ctr"/>
            <a:r>
              <a:rPr lang="ru-RU" b="1" i="1" dirty="0"/>
              <a:t>Санитарный день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D051040-0844-462B-A182-99BC2CE7D6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2043" y="5422214"/>
            <a:ext cx="2349957" cy="1435786"/>
          </a:xfrm>
          <a:prstGeom prst="rect">
            <a:avLst/>
          </a:prstGeom>
        </p:spPr>
      </p:pic>
      <p:sp>
        <p:nvSpPr>
          <p:cNvPr id="9" name="Объект 8">
            <a:extLst>
              <a:ext uri="{FF2B5EF4-FFF2-40B4-BE49-F238E27FC236}">
                <a16:creationId xmlns:a16="http://schemas.microsoft.com/office/drawing/2014/main" id="{19E7CCA9-F16B-4173-9530-1D7E422129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0BC5CE4-2083-486B-B9E8-7C094F1A0B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3" y="390843"/>
            <a:ext cx="2799077" cy="210642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22723C6-BF70-4EAA-8318-4FD2DA5123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911" y="827758"/>
            <a:ext cx="3220609" cy="241804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0139984-1666-43F2-AB41-8BF061551E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335" y="3840479"/>
            <a:ext cx="3478184" cy="260966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BF5938B-B252-4DBA-86C5-B48B4A90DC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2970" y="4006061"/>
            <a:ext cx="3461031" cy="259679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F59E91C-64C4-41C0-BBFB-29132CF7DC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9023" y="972099"/>
            <a:ext cx="3267739" cy="245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408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03CB38-6AFE-45CA-AD66-D5241108F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510" y="110859"/>
            <a:ext cx="8596668" cy="1320800"/>
          </a:xfrm>
        </p:spPr>
        <p:txBody>
          <a:bodyPr/>
          <a:lstStyle/>
          <a:p>
            <a:pPr algn="ctr"/>
            <a:r>
              <a:rPr lang="ru-RU" b="1" i="1" dirty="0"/>
              <a:t>Гуманитарная помощь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90A16F5B-BA8F-4F8A-B3D4-E835064F27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617" y="961753"/>
            <a:ext cx="2603141" cy="1952357"/>
          </a:xfr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C68AE1-F8FE-47FF-B69B-205591ABB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1618" y="5434174"/>
            <a:ext cx="2330382" cy="142382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A1A9708-AD9B-4D34-9A3C-D5BF6D75B5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9986" y="819867"/>
            <a:ext cx="3924255" cy="529614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5CFB563-55FF-429D-81DA-75D672A1409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31" y="908184"/>
            <a:ext cx="2328758" cy="205949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B2BCDE6-8319-4CAB-8CAE-42D1318991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510" y="3551683"/>
            <a:ext cx="3362256" cy="2522682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A446AA64-251D-4365-A996-D4CEE1223C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7666" y="4368772"/>
            <a:ext cx="2841072" cy="213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811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ED34-2200-4931-AB8C-A8C565B91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24" y="114803"/>
            <a:ext cx="8596668" cy="1320800"/>
          </a:xfrm>
        </p:spPr>
        <p:txBody>
          <a:bodyPr/>
          <a:lstStyle/>
          <a:p>
            <a:pPr algn="ctr"/>
            <a:r>
              <a:rPr lang="ru-RU" b="1" i="1" dirty="0"/>
              <a:t>Тимуровский отряд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639072D-26AF-47B6-AAA8-A7041D3B7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2377" y="5452967"/>
            <a:ext cx="2299623" cy="140503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26BEEB0-126F-47B3-AFEA-3E1E9AB6C6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976" y="982055"/>
            <a:ext cx="4025075" cy="3015371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F470B86D-5541-4204-A49A-80EE8357BB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6371" y="775203"/>
            <a:ext cx="3797631" cy="2848224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B91EF2FA-B0B1-427B-84CE-6D419FF386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5715" y="4350191"/>
            <a:ext cx="2937864" cy="2205552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73B25040-0D6F-49D8-B329-7E8FDF1F0948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557" y="3870794"/>
            <a:ext cx="2200538" cy="293405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793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D04D1A9-6427-4BF3-8100-1DC23F7B6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348" y="335418"/>
            <a:ext cx="8291279" cy="11400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45B3E2-06FE-462B-9108-645DF1A29F65}"/>
              </a:ext>
            </a:extLst>
          </p:cNvPr>
          <p:cNvSpPr txBox="1"/>
          <p:nvPr/>
        </p:nvSpPr>
        <p:spPr>
          <a:xfrm>
            <a:off x="838899" y="2160590"/>
            <a:ext cx="557028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Жизнь для добрых дел дана,</a:t>
            </a:r>
          </a:p>
          <a:p>
            <a:r>
              <a:rPr lang="ru-RU" sz="2800" dirty="0"/>
              <a:t>Ими славится она!</a:t>
            </a:r>
          </a:p>
          <a:p>
            <a:r>
              <a:rPr lang="ru-RU" sz="2800" dirty="0"/>
              <a:t>Счастлив ты, когда успел</a:t>
            </a:r>
          </a:p>
          <a:p>
            <a:r>
              <a:rPr lang="ru-RU" sz="2800" dirty="0"/>
              <a:t>Сделать много добрых дел!</a:t>
            </a:r>
          </a:p>
          <a:p>
            <a:r>
              <a:rPr lang="ru-RU" sz="2800" dirty="0"/>
              <a:t>Злое в жизни так мешает!</a:t>
            </a:r>
          </a:p>
          <a:p>
            <a:r>
              <a:rPr lang="ru-RU" sz="2800" dirty="0"/>
              <a:t>Бьет оно и унижает!</a:t>
            </a:r>
          </a:p>
          <a:p>
            <a:r>
              <a:rPr lang="ru-RU" sz="2800" dirty="0"/>
              <a:t>Жизнь для добрых дел дана,</a:t>
            </a:r>
          </a:p>
          <a:p>
            <a:r>
              <a:rPr lang="ru-RU" sz="2800" dirty="0"/>
              <a:t>Ими славится она! 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A425B5-C1BB-446D-BD19-717FBAE363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693" y="2160590"/>
            <a:ext cx="2808318" cy="299448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BF27234-1B61-4348-862D-90BFA8A6D1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9028" y="5499800"/>
            <a:ext cx="2222972" cy="135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55080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57</TotalTime>
  <Words>145</Words>
  <Application>Microsoft Office PowerPoint</Application>
  <PresentationFormat>Широкоэкранный</PresentationFormat>
  <Paragraphs>15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Аспект</vt:lpstr>
      <vt:lpstr>Муниципальное общеобразовательное учреждение «Основная Общеобразовательная Школа с.Кувыка имени Героя Советского Союза Г.Ф.Шигаева»</vt:lpstr>
      <vt:lpstr>Презентация PowerPoint</vt:lpstr>
      <vt:lpstr>Презентация PowerPoint</vt:lpstr>
      <vt:lpstr>Санитарный день </vt:lpstr>
      <vt:lpstr>Гуманитарная помощь</vt:lpstr>
      <vt:lpstr>Тимуровский отряд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общеобразовательное учреждение «Основная Общеобразовательная Школа с.Кувыка имени Героя Советского Союза Г.Ф.Шигаева»</dc:title>
  <dc:creator>школа</dc:creator>
  <cp:lastModifiedBy>Дарья Черных</cp:lastModifiedBy>
  <cp:revision>4</cp:revision>
  <dcterms:created xsi:type="dcterms:W3CDTF">2024-09-09T09:59:03Z</dcterms:created>
  <dcterms:modified xsi:type="dcterms:W3CDTF">2024-10-01T07:30:27Z</dcterms:modified>
</cp:coreProperties>
</file>