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60" r:id="rId3"/>
    <p:sldId id="261" r:id="rId4"/>
    <p:sldId id="262" r:id="rId5"/>
    <p:sldId id="257" r:id="rId6"/>
    <p:sldId id="259" r:id="rId7"/>
    <p:sldId id="258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09C4E-1412-4EED-B189-693C2E975502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29166-9B24-4D9B-86E9-91719254F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935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09C4E-1412-4EED-B189-693C2E975502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29166-9B24-4D9B-86E9-91719254F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09C4E-1412-4EED-B189-693C2E975502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29166-9B24-4D9B-86E9-91719254F26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26685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09C4E-1412-4EED-B189-693C2E975502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29166-9B24-4D9B-86E9-91719254F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4734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09C4E-1412-4EED-B189-693C2E975502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29166-9B24-4D9B-86E9-91719254F26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8097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09C4E-1412-4EED-B189-693C2E975502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29166-9B24-4D9B-86E9-91719254F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792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09C4E-1412-4EED-B189-693C2E975502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29166-9B24-4D9B-86E9-91719254F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391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09C4E-1412-4EED-B189-693C2E975502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29166-9B24-4D9B-86E9-91719254F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369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09C4E-1412-4EED-B189-693C2E975502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29166-9B24-4D9B-86E9-91719254F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170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09C4E-1412-4EED-B189-693C2E975502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29166-9B24-4D9B-86E9-91719254F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120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09C4E-1412-4EED-B189-693C2E975502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29166-9B24-4D9B-86E9-91719254F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978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09C4E-1412-4EED-B189-693C2E975502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29166-9B24-4D9B-86E9-91719254F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501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09C4E-1412-4EED-B189-693C2E975502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29166-9B24-4D9B-86E9-91719254F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982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09C4E-1412-4EED-B189-693C2E975502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29166-9B24-4D9B-86E9-91719254F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753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09C4E-1412-4EED-B189-693C2E975502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29166-9B24-4D9B-86E9-91719254F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30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09C4E-1412-4EED-B189-693C2E975502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29166-9B24-4D9B-86E9-91719254F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301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09C4E-1412-4EED-B189-693C2E975502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A129166-9B24-4D9B-86E9-91719254F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470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2404531"/>
            <a:ext cx="7766936" cy="164630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Государственное бюджетное учреждение культуры г. Севастополя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«Севастопольский центр культуры и искусств»</a:t>
            </a:r>
            <a:endParaRPr lang="ru-RU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xn--h1aduu.xn--p1ai/wp-content/themes/Gear3/images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279" y="701674"/>
            <a:ext cx="2789790" cy="170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552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200" dirty="0">
                <a:solidFill>
                  <a:schemeClr val="tx1"/>
                </a:solidFill>
              </a:rPr>
              <a:t>Севастопольский Центр культуры и искусств – одно из ведущих учреждений культуры города, генератор уникальных музыкальных проектов и организатор знаковых культурно-развлекательных мероприятий: фестивалей, концертов, музыкально-литературных вечеров и спектаклей. В 2022 году </a:t>
            </a:r>
            <a:r>
              <a:rPr lang="ru-RU" sz="2200" dirty="0" err="1">
                <a:solidFill>
                  <a:schemeClr val="tx1"/>
                </a:solidFill>
              </a:rPr>
              <a:t>СЦКиИ</a:t>
            </a:r>
            <a:r>
              <a:rPr lang="ru-RU" sz="2200" dirty="0">
                <a:solidFill>
                  <a:schemeClr val="tx1"/>
                </a:solidFill>
              </a:rPr>
              <a:t> отметил свое 65-летие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839" y="2483828"/>
            <a:ext cx="5967211" cy="397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69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Сегодня в центре работают 4 профессиональных коллектива и 30 клубных формирований, в числе которых хореографические и вокальные студии, изостудия и </a:t>
            </a:r>
            <a:r>
              <a:rPr lang="ru-RU" sz="2000" dirty="0" err="1">
                <a:solidFill>
                  <a:schemeClr val="tx1"/>
                </a:solidFill>
              </a:rPr>
              <a:t>фотоклуб</a:t>
            </a:r>
            <a:r>
              <a:rPr lang="ru-RU" sz="2000" dirty="0">
                <a:solidFill>
                  <a:schemeClr val="tx1"/>
                </a:solidFill>
              </a:rPr>
              <a:t>, творческие коллективы самодеятельного народного творчества, 11 из которых носят звания «заслуженный», «народный» и «образцовый».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2491984"/>
            <a:ext cx="1905000" cy="1905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907" y="2296835"/>
            <a:ext cx="3445099" cy="22952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7905" y="2487624"/>
            <a:ext cx="2747281" cy="19093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6322" y="4592132"/>
            <a:ext cx="2989356" cy="19938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5668" y="4734091"/>
            <a:ext cx="2295245" cy="170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00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609600"/>
            <a:ext cx="3921456" cy="29274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668" y="609600"/>
            <a:ext cx="3830928" cy="25552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1946" y="3405612"/>
            <a:ext cx="4024111" cy="26800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1758" y="3659031"/>
            <a:ext cx="4385257" cy="296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61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800" b="1" dirty="0">
                <a:solidFill>
                  <a:schemeClr val="tx1"/>
                </a:solidFill>
              </a:rPr>
              <a:t>НАГРАДЫ В МЕЖДУНАРОДНЫЙ ДЕНЬ ДОБРОВОЛЬЦА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6396" y="2160588"/>
            <a:ext cx="5819245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82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/>
              <a:t>За активное участие в культурно-массовых мероприятиях города Севастополя благодарность объявлена участникам театральной студии «Игра»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6396" y="2160588"/>
            <a:ext cx="5819245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92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100" dirty="0" smtClean="0"/>
              <a:t>Благодарность </a:t>
            </a:r>
            <a:r>
              <a:rPr lang="ru-RU" sz="3100" dirty="0"/>
              <a:t>Управления по делам молодежи и спорта г. Севастополя получили </a:t>
            </a:r>
            <a:r>
              <a:rPr lang="ru-RU" sz="3100" dirty="0" smtClean="0"/>
              <a:t>волонтеры культуры</a:t>
            </a:r>
            <a:endParaRPr lang="ru-RU" sz="31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6396" y="2160588"/>
            <a:ext cx="5819245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52203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</TotalTime>
  <Words>133</Words>
  <Application>Microsoft Office PowerPoint</Application>
  <PresentationFormat>Широкоэкранный</PresentationFormat>
  <Paragraphs>7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Times New Roman</vt:lpstr>
      <vt:lpstr>Trebuchet MS</vt:lpstr>
      <vt:lpstr>Wingdings 3</vt:lpstr>
      <vt:lpstr>Аспект</vt:lpstr>
      <vt:lpstr>Государственное бюджетное учреждение культуры г. Севастополя</vt:lpstr>
      <vt:lpstr>Севастопольский Центр культуры и искусств – одно из ведущих учреждений культуры города, генератор уникальных музыкальных проектов и организатор знаковых культурно-развлекательных мероприятий: фестивалей, концертов, музыкально-литературных вечеров и спектаклей. В 2022 году СЦКиИ отметил свое 65-летие.</vt:lpstr>
      <vt:lpstr>Сегодня в центре работают 4 профессиональных коллектива и 30 клубных формирований, в числе которых хореографические и вокальные студии, изостудия и фотоклуб, творческие коллективы самодеятельного народного творчества, 11 из которых носят звания «заслуженный», «народный» и «образцовый».</vt:lpstr>
      <vt:lpstr>Презентация PowerPoint</vt:lpstr>
      <vt:lpstr>НАГРАДЫ В МЕЖДУНАРОДНЫЙ ДЕНЬ ДОБРОВОЛЬЦА</vt:lpstr>
      <vt:lpstr>За активное участие в культурно-массовых мероприятиях города Севастополя благодарность объявлена участникам театральной студии «Игра»</vt:lpstr>
      <vt:lpstr>Благодарность Управления по делам молодежи и спорта г. Севастополя получили волонтеры культуры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 учреждение культуры г. Севастополя</dc:title>
  <dc:creator>Юля</dc:creator>
  <cp:lastModifiedBy>Юля</cp:lastModifiedBy>
  <cp:revision>4</cp:revision>
  <dcterms:created xsi:type="dcterms:W3CDTF">2023-04-26T09:45:33Z</dcterms:created>
  <dcterms:modified xsi:type="dcterms:W3CDTF">2023-04-26T10:05:56Z</dcterms:modified>
</cp:coreProperties>
</file>