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6412A"/>
    <a:srgbClr val="FFFFCC"/>
    <a:srgbClr val="FFFF99"/>
    <a:srgbClr val="FFFF66"/>
    <a:srgbClr val="069CBA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19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3781A9-5E98-4D7B-9191-D6767A67CE61}" type="datetimeFigureOut">
              <a:rPr lang="ru-RU" smtClean="0"/>
              <a:pPr/>
              <a:t>02.03.2023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9600202-4200-4621-A0C1-2862730C42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24.jpe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643578"/>
            <a:ext cx="700092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Руководитель проекта  Альбина Дзоблаева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РСО-Алания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г.Владикавказ 2023г.</a:t>
            </a:r>
            <a:endParaRPr lang="ru-RU" sz="20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ого новый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5272" y="214290"/>
            <a:ext cx="1219373" cy="785818"/>
          </a:xfrm>
          <a:prstGeom prst="rect">
            <a:avLst/>
          </a:prstGeom>
        </p:spPr>
      </p:pic>
      <p:pic>
        <p:nvPicPr>
          <p:cNvPr id="6" name="Рисунок 5" descr="C:\Users\user\Downloads\доблестные отц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500042"/>
            <a:ext cx="650085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1763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ПРОЕКТА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«Доблестные защитники-Отцы»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4840303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СОРОО «Объединение многодетных семей»: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Руководство – 4 человека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 - 20 человек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членов организации -1350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>
              <a:buNone/>
            </a:pP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фото председатель СОРОО «ОМС» Альбина Дзоблаева, заместитель председателя Алена </a:t>
            </a:r>
            <a:r>
              <a:rPr lang="ru-RU" sz="1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Дзобелова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координатор проектов СОРОО «ОМС» Оксана </a:t>
            </a:r>
            <a:r>
              <a:rPr lang="ru-RU" sz="1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Бадтиева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куратор СОРОО «ОМС» Людмила </a:t>
            </a:r>
            <a:r>
              <a:rPr lang="ru-RU" sz="1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Колиева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669987_739837159402289_1771326085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000372"/>
            <a:ext cx="4684972" cy="314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ownloads\доблестные отц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 новый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285728"/>
            <a:ext cx="1290811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ПАРТНЕРЫ ПРОЕКТА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«Доблестные защитники-Отцы»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Активные партнеры :</a:t>
            </a:r>
          </a:p>
          <a:p>
            <a:pPr>
              <a:buNone/>
            </a:pPr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труда и социального развития РСО-Алания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Региональное отделение народного фронта РСО-Алания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экономического развития РСО-Алания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"Алания Трак Центр" </a:t>
            </a:r>
          </a:p>
          <a:p>
            <a:pPr>
              <a:buNone/>
            </a:pPr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к привлечению  для реализации проекта: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 сообщества 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предприниматели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Сервисный центр  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endParaRPr lang="ru-RU" sz="1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Волонтерское участие в реализации проекта являются дети из многодетных и малообеспеченных семей.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ownloads\доблестные отц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ого новый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285728"/>
            <a:ext cx="1219373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ПРОЕКТА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«Доблестные защитники-Отцы»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14555"/>
            <a:ext cx="7467600" cy="2071702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Стабилизируется психологическое состояние членов семей мобилизованных граждан;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Повысится социальный и экономический уровень жизнедеятельности данных категорий;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Обогатится духовно-нравственный уровень.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ownloads\доблестные отц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 новый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357166"/>
            <a:ext cx="1433687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ПРОЕКТА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«Доблестные защитники-Отцы»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Планируем развитие проекта, его социально-психологическое сопровождение, оказывая содействие в решении жизненно-важных вопросах данных семей при поддержке государственных, общественных, индивидуальных предпринимателей и частных структур. </a:t>
            </a:r>
          </a:p>
          <a:p>
            <a:pPr algn="ctr"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Готовимся писать новый грант.</a:t>
            </a:r>
          </a:p>
        </p:txBody>
      </p:sp>
      <p:pic>
        <p:nvPicPr>
          <p:cNvPr id="6" name="Рисунок 5" descr="C:\Users\user\Downloads\доблестные отц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ого новый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357166"/>
            <a:ext cx="1362249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«Доблестные защитники – Отцы 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«…основа самосознания любого человека, основа его ценностных ориентиров закладывается в семье личным примером родителей. Это самый основной, важнейший и самый фундаментальный метод воспитания – личный пример.»,- Владимир Путин.  </a:t>
            </a: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фото  Президент  РФ  В.В. Путин, экс - глава РСО-Алания  Т. Дз. Мамсуров, председатель СОРОО «Объединение многодетных семей»  А. Х. Дзоблаева.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user\Desktop\145203_big_879b47f16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86058"/>
            <a:ext cx="4214842" cy="232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доблестные отц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лого новый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57166"/>
            <a:ext cx="1219373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15370" cy="1714512"/>
          </a:xfrm>
        </p:spPr>
        <p:txBody>
          <a:bodyPr>
            <a:noAutofit/>
          </a:bodyPr>
          <a:lstStyle/>
          <a:p>
            <a:pPr algn="ctr"/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5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Краткая информация  о руководителе проекта «Доблестные защитники –Отцы»</a:t>
            </a:r>
            <a: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Небольшой архив рабочих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  и мероприятий председателя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СОРОО «Объединение многодетных семей» 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руководителя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«Доблестные защитники – Отцы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Дзоблаевой А.Х.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Альбина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Хасановна не раз являлась спикером площадок с темой «Благотворительность-состояние души»,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сомодератором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межрегиональном форуме  ОНФ г.Ставрополь, представляла свои социально-значимые проекты на рабочих встречах с президентом РФ …..</a:t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браке 34 года, имеет 9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b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фото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 РФ В.В.Путин, экс-президент Д.А. Медведев, экс-президент Национального благотворительного фонда, генерал-полковник А.А.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Моляков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экс - п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олномочный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представитель Президента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РФ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СКФО Сергей Меликов,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Президент НИИ неотложной детской хирургии и травматологии, доктор Леонид Рошаль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Абдулмуслимов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Сайд-Селим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Хусаинович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первый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министра Чеченской Республики по национальной политике, внешним связям, печати и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информации, грамоты, благодарности и конечно же, большая семья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Скаева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Георгия  и Альбины Дзоблаевой.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ownloads\доблестные отц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лого новый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142852"/>
            <a:ext cx="554260" cy="357190"/>
          </a:xfrm>
          <a:prstGeom prst="rect">
            <a:avLst/>
          </a:prstGeom>
        </p:spPr>
      </p:pic>
      <p:pic>
        <p:nvPicPr>
          <p:cNvPr id="9" name="Рисунок 8" descr="C:\Users\user\Desktop\фото для премии\27173984_1831361690249825_1073808420320703807_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57694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 для премии\13769415_1790469411184501_8917992184961204225_n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786322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рабочие фото и видео\с медведевым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2428868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фото видео разное\12088288_1070416503011018_5648920589252594389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428868"/>
            <a:ext cx="2571768" cy="1714512"/>
          </a:xfrm>
          <a:prstGeom prst="rect">
            <a:avLst/>
          </a:prstGeom>
          <a:noFill/>
        </p:spPr>
      </p:pic>
      <p:pic>
        <p:nvPicPr>
          <p:cNvPr id="15" name="Picture 2" descr="C:\Users\user\Desktop\фото видео разное\934872_880673615318642_8983218962633717913_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8992" y="4786322"/>
            <a:ext cx="2357454" cy="1857389"/>
          </a:xfrm>
          <a:prstGeom prst="rect">
            <a:avLst/>
          </a:prstGeom>
          <a:noFill/>
        </p:spPr>
      </p:pic>
      <p:pic>
        <p:nvPicPr>
          <p:cNvPr id="16" name="Рисунок 15" descr="C:\Users\user\Downloads\WhatsApp Image 2023-02-20 at 18.11.00.jpe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2500306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«Доблестные защитники – Отцы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ownloads\доблестные отц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лого новый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357166"/>
            <a:ext cx="1219373" cy="785818"/>
          </a:xfrm>
          <a:prstGeom prst="rect">
            <a:avLst/>
          </a:prstGeom>
        </p:spPr>
      </p:pic>
      <p:pic>
        <p:nvPicPr>
          <p:cNvPr id="16" name="Рисунок 15" descr="C:\Users\user\Desktop\документы на премию МЫВМЕСТЕ\20210628_155250[1]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071546"/>
            <a:ext cx="236930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документы на премию МЫВМЕСТЕ\20210622_1618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357298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документы на премию МЫВМЕСТЕ\20210622_16164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072050"/>
            <a:ext cx="121444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Desktop\фото самсунг\IMG-20180321-WA019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3" y="4786322"/>
            <a:ext cx="1285884" cy="180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user\Desktop\фото для премии\межрегиональный проект ЧР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4714884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Desktop\фото для премии\12565443_999908306766941_6105139061690832350_n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857760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user\Desktop\фото для премии\встреча президента Д.А.Медведева с представителями НКО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3000372"/>
            <a:ext cx="2000264" cy="1643074"/>
          </a:xfrm>
          <a:prstGeom prst="rect">
            <a:avLst/>
          </a:prstGeom>
          <a:noFill/>
        </p:spPr>
      </p:pic>
      <p:pic>
        <p:nvPicPr>
          <p:cNvPr id="25" name="Рисунок 24" descr="C:\Users\user\Downloads\WhatsApp Image 2023-03-02 at 12.09.27.jpe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1428736"/>
            <a:ext cx="114300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user\Downloads\WhatsApp Image 2023-03-02 at 12.05.58.jpe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6" y="1500174"/>
            <a:ext cx="1493784" cy="199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Users\user\Downloads\WhatsApp Image 2023-03-02 at 12.05.57 (2).jpe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43042" y="1357298"/>
            <a:ext cx="1138662" cy="180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Users\user\Downloads\WhatsApp Image 2023-03-02 at 12.05.57.jpe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15074" y="3286124"/>
            <a:ext cx="128198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user\Downloads\WhatsApp Image 2023-03-02 at 12.05.57 (1).jpe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2910" y="3143248"/>
            <a:ext cx="1089192" cy="161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Users\user\Downloads\WhatsApp Image 2023-03-01 at 18.01.34.jpe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14810" y="3071810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183880" cy="911981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Краткое содержание социально-значимого проекта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«Доблестные защитники-Отцы»</a:t>
            </a:r>
          </a:p>
          <a:p>
            <a:pPr algn="ctr"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ownloads\доблестные отц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70864" cy="63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1500174"/>
            <a:ext cx="83582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Специальная военная операция и последовавшая за ней частичная мобилизация затронули многие российские семьи, разделив их жизнь на «до» и «после». Женщины проводили своих мужей, братьев, сыновей, теперь им необходимо самим воспитывать подрастающее поколение и решать множество бытовых и материальных проблем. Если отец может защитить свою семью, он защитит и свою Родину, ведь патриотизм - это любовь, как к семье, так и к  Родине.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организация на протяжении 15 лет оказывает адресную помощь многодетным, малоимущим семьям, семьям, оказавшимся в трудной жизненной ситуации, неблагополучным семьям. С момента введения специальной военной операции, в условиях сложной ситуации, сложившейся в ДНР и ЛНР,  помогает не только семьям мобилизованных, которые встали  на  защиту нашей Родины, но и вынужденным переселенцам с Украины, ведь вынужденно уехали в основном женщины и дети и им сейчас очень сложно.  Данный проект направлен на оказание помощи мобилизованным семьям, в том числе многодетным (добровольцам).  В рамках реализации  проекта «Доблестные защитники-Отцы» мы планируем решить следующие задачи: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 Организация работ по выявлению 50-ти семей, оказавшихся в трудной жизненной ситуации в результате СВО.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Организация психологической поддержки для 50-ти мобилизованных граждан и членов их семей.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Гуманитарная помощь 50-ти семьям мобилизованных граждан.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Проведение цикла мероприятий по патриотическому и духовно-нравственному воспитанию в форматах лекций,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интерактивов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игр, конкурсов и экскурсий.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реализации проекта примут участие 150 человек в качестве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более 30 человек в качестве волонтёров. Проект поддерживают Министерство труда и социального развития РСО-Алания, Министерство экономического развития РСО-Алания, Региональное отделение народного фронта РСО-Алания,  ООО "Алания Трак Центр" и др. Информационную поддержку окажут региональные и районные СМИ РСО - Алания, в том числе НТК "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Осетия-Ирыстон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", ГТРК "Алания".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лого новый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357166"/>
            <a:ext cx="1219373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47251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СТАДИЯ ПРОЕКТА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«Доблестные защитники – Отцы»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СОРОО «Объединение многодетных семей» в рамках  акции </a:t>
            </a:r>
            <a:r>
              <a:rPr lang="ru-RU" sz="1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 фронт «Все для Победы»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активно участвует в сборе гуманитарной помощи, дети мобилизованных граждан, дети из многодетных семей с большим энтузиазмом пишут письма нашим солдатам.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fdd1d601-d94c-49af-bbca-dc687111bc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8ec02e0c-a821-4341-b97d-667a6889efb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071942"/>
            <a:ext cx="15716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98e7fa91-7994-47b2-b31d-2d82cd97dc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785926"/>
            <a:ext cx="142876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ownloads\доблестные отцы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142852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WhatsApp Image 2023-02-28 at 15.35.33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071678"/>
            <a:ext cx="1428760" cy="181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ownloads\WhatsApp Image 2023-02-28 at 15.35.01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857364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ownloads\WhatsApp Image 2023-02-28 at 15.35.00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2071678"/>
            <a:ext cx="1397969" cy="183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ownloads\WhatsApp Image 2023-02-28 at 15.35.03.jpe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000504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ownloads\WhatsApp Image 2023-02-28 at 15.46.35.jpe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21481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ownloads\WhatsApp Image 2023-02-28 at 15.46.14.jpe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4357694"/>
            <a:ext cx="1543619" cy="188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лого новый (1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86710" y="142852"/>
            <a:ext cx="1219373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86834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оциальная значимость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Доблестные защитники-Отцы»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215370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>
              <a:buNone/>
            </a:pPr>
            <a:endParaRPr lang="ru-RU" sz="15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Проект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«Доблестные защитники – Отцы»  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 на оказание помощи семьям, которые в рамках частичной мобилизации отцы, сыновья, мужья и братья отправились на фронт.  Бойцы, отстаивающие интересы страны, и их семьи сегодня как никогда нуждаются в поддержке, как моральной, так и  бытовой, юридической, гуманитарной. Кого-то нужно проконсультировать по поводу документов и выплат, кто-то нуждается в психологической поддержке, но в большинстве своем семьям мобилизованных необходима бытовая помощь. В рамках реализации данного проекта планируем охватить более 150 семей. Есть семьи, в которых бытовая техника неисправная, кому-то необходима помощь в жилищно-бытовых вопросах, есть семьи, кому нужна социальная няня, ребенка отвезти, привезти и многие другие потребности.   Работая с данной категории, мы  видим еще отсутствие возможности доступного совместного семейного досуга, планируем приглашать членов семей участвовать  в досуговых мероприятиях (экскурсии, поход). Семьи сменят обстановку, отдохнут, получат положительные эмоции, сплотятся. В рамках реализации проекта «Доблестные защитники-Отцы», запланировано мероприятия, которые поддержат и помогут выйти с трудной жизненной ситуации как духовно, так и морально, материально. Так круглый стол «Семейная гостиная» является площадкой для более эффективного взаимодействия двух  разных категорий семей, (семьи мобилизованных и семьи вынужденных переселенцев), создания атмосферы взаимопонимания, общности интересов, эмоциональной взаимоподдержки. Адресная запланированная помощь послужит большим подспорьем для данной категории семей, особенно для семей, где имеются раненные защитники.</a:t>
            </a:r>
          </a:p>
          <a:p>
            <a:pPr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Пока наши мужчины на передовой, выполняя боевые задачи, мы, представители СОРОО «Объединение многодетных семей» живем жизнью мобилизованных семей, разделяя с ними и трудности и переживания вместе, готовы в любое время дня и ночи быть рядом и оказать  необходимую помощь их семьям и близким. Такая помощь не только словом, но и делом, дорогого стоит. Сегодня поддержать наших бойцов могут и дети, написав им письма. В рамках проекта Народный фронт </a:t>
            </a:r>
            <a:r>
              <a:rPr lang="ru-RU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«Все для Победы»,</a:t>
            </a: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из многодетных семей не раз отправляли на фронт письма детей с рисунками и собранной гуманитарной помощью нашей организацией. </a:t>
            </a:r>
          </a:p>
          <a:p>
            <a:pPr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Мы - граждане России свято храним память отцов и дедов-победителей в Великой Отечественной войне, по праву чтим своих воинов, которые и в наши дни, находясь в строю, самоотверженно выполняют воинский долг, защищая интересы страны. Сегодня мы едины в стремлении приумножать мощь  и богатство страны, крепить ее обороноспособность. </a:t>
            </a:r>
          </a:p>
          <a:p>
            <a:pPr>
              <a:buNone/>
            </a:pPr>
            <a:r>
              <a:rPr lang="ru-RU" sz="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Самое  ценное, что есть в нашей жизни,- это мир, спокойствие и стабильность. Наша общая задача сегодня – сохранить многовековые традиции, приумножить силу и могущество страны. </a:t>
            </a:r>
          </a:p>
          <a:p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ownloads\доблестные отц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70864" cy="63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ого новый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214290"/>
            <a:ext cx="1219373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101122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 проекта 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Доблестные  защитники-Отцы 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РСО-Алания: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Владикавказ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Алагирский район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Ардонский район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Дигорский район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Кировский район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Моздокский район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Пригородный район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Правобережный район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Ирафский район.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фото, дети вынужденных переселенцев (подарили сезонную одежду, обувь, бытовую химию).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e196fdf7-a16d-4849-b76c-3d556b44d00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071678"/>
            <a:ext cx="478634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ownloads\доблестные отцы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лого новый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285728"/>
            <a:ext cx="1219373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Доблестные защитники-Отцы»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Гуманитарная и социально – психологическая поддержка 50 мобилизованным гражданам и их семьям в количестве 150 человек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фото ребенок из многодетной семьи держит в руке «счастье» с мероприятия «Любовь все доброе связывает и к совершенству ведет», дети вынужденных переселенцев с родителями были приглашены на каток</a:t>
            </a:r>
            <a:endParaRPr lang="ru-RU" sz="1200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DSCF05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786190"/>
            <a:ext cx="392909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095e4d12-10c4-4f7a-8e47-94429e7d469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857628"/>
            <a:ext cx="40005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ownloads\доблестные отцы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00042"/>
            <a:ext cx="100013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лого новый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5272" y="428604"/>
            <a:ext cx="1219373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543956" cy="121444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Доблестные защитники-Отцы»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428868"/>
            <a:ext cx="7467600" cy="3697295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работ по выявлению 50-ти семей, оказавшихся в трудной жизненной ситуации в результате СВО.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психологической поддержки для 50-ти мобилизованных граждан и членов их семей.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Гуманитарная помощь 50-ти семьям мобилизованных граждан.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цикла мероприятий по патриотическому и духовно-нравственному воспитанию в форматах лекций,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интерактивов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игр и экскурсий.</a:t>
            </a:r>
          </a:p>
        </p:txBody>
      </p:sp>
      <p:pic>
        <p:nvPicPr>
          <p:cNvPr id="5" name="Рисунок 4" descr="C:\Users\user\Downloads\доблестные отц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121444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ого новый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0958" y="357166"/>
            <a:ext cx="1219373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ЦЕЛЕВАЯ АУДИТОРИЯ ПРОЕКТА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«Доблестные защитники-Отцы»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Мобилизованные граждане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Жёны мобилизованных граждан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мобилизованных граждан</a:t>
            </a:r>
          </a:p>
          <a:p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фото дети мобилизованных граждан на «Елке Желания» и дети вынужденных переселенцев)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6a1c049b-ed88-461a-bc7e-e0f0ff291c6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857496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проект для кцсон\f5e0690b-3d70-4823-b803-307f88e75d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496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проект для кцсон\0ff570f2-9ebb-4592-8962-8fd02ff6725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857496"/>
            <a:ext cx="164307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проект для кцсон\a179aaa2-f2e3-4367-bd61-59efbadd1d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496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ownloads\доблестные отцы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57166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лого новый (1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28604"/>
            <a:ext cx="1219373" cy="7858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93978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КАЛЕНДАРНЫЙ ПЛАН РЕАЛИЗАЦИИ ПРОЕКТА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«Доблестные защитники-Отцы»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214422"/>
            <a:ext cx="3143272" cy="5643578"/>
          </a:xfrm>
        </p:spPr>
        <p:txBody>
          <a:bodyPr>
            <a:normAutofit/>
          </a:bodyPr>
          <a:lstStyle/>
          <a:p>
            <a:pPr fontAlgn="ctr">
              <a:buNone/>
            </a:pP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1.Организация работ по выявлению 50-ти семей, оказавшихся в трудной жизненной ситуации в результате СВО.</a:t>
            </a:r>
          </a:p>
          <a:p>
            <a:pPr fontAlgn="ctr">
              <a:buAutoNum type="arabicPeriod"/>
            </a:pPr>
            <a:endParaRPr lang="ru-RU" sz="1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Организация психологической поддержки для 50-ти мобилизованных граждан и членов их семей.</a:t>
            </a:r>
          </a:p>
          <a:p>
            <a:pPr font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Гуманитарная помощь 50-ти семьям мобилизованных граждан.</a:t>
            </a:r>
          </a:p>
          <a:p>
            <a:pPr font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Проведение цикла мероприятий по патриотическому и духовно-нравственному воспитанию в форматах лекций,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интерактивов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игр и экскурсий. </a:t>
            </a:r>
          </a:p>
          <a:p>
            <a:pPr font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AutoNum type="arabicPeriod" startAt="4"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ctr">
              <a:buNone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  Путешествие и знакомство с Национальным парком - Алания. Экскурсия и походы.</a:t>
            </a:r>
          </a:p>
          <a:p>
            <a:pPr font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fontAlgn="ctr"/>
            <a:endParaRPr lang="ru-RU" b="1" dirty="0" smtClean="0">
              <a:solidFill>
                <a:srgbClr val="FF0000"/>
              </a:solidFill>
            </a:endParaRPr>
          </a:p>
          <a:p>
            <a:pPr font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fontAlgn="ctr"/>
            <a:endParaRPr lang="ru-RU" b="1" dirty="0" smtClean="0">
              <a:solidFill>
                <a:srgbClr val="FF0000"/>
              </a:solidFill>
            </a:endParaRPr>
          </a:p>
          <a:p>
            <a:pPr fontAlgn="ctr"/>
            <a:endParaRPr lang="ru-RU" b="1" dirty="0" smtClean="0">
              <a:solidFill>
                <a:srgbClr val="FF0000"/>
              </a:solidFill>
            </a:endParaRPr>
          </a:p>
          <a:p>
            <a:pPr fontAlgn="ctr"/>
            <a:endParaRPr lang="ru-RU" b="1" dirty="0" smtClean="0">
              <a:solidFill>
                <a:srgbClr val="FF0000"/>
              </a:solidFill>
            </a:endParaRPr>
          </a:p>
          <a:p>
            <a:pPr fontAlgn="ctr"/>
            <a:endParaRPr lang="ru-RU" b="1" dirty="0" smtClean="0">
              <a:solidFill>
                <a:srgbClr val="FF0000"/>
              </a:solidFill>
            </a:endParaRPr>
          </a:p>
          <a:p>
            <a:pPr fontAlgn="ctr"/>
            <a:endParaRPr lang="ru-RU" b="1" dirty="0" smtClean="0">
              <a:solidFill>
                <a:srgbClr val="FF0000"/>
              </a:solidFill>
            </a:endParaRPr>
          </a:p>
          <a:p>
            <a:pPr fontAlgn="ctr"/>
            <a:endParaRPr lang="ru-RU" b="1" dirty="0" smtClean="0">
              <a:solidFill>
                <a:srgbClr val="FF0000"/>
              </a:solidFill>
            </a:endParaRPr>
          </a:p>
          <a:p>
            <a:pPr fontAlgn="ctr"/>
            <a:endParaRPr lang="ru-RU" b="1" dirty="0" smtClean="0">
              <a:solidFill>
                <a:srgbClr val="FF0000"/>
              </a:solidFill>
            </a:endParaRPr>
          </a:p>
          <a:p>
            <a:pPr fontAlgn="ctr"/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user\Downloads\доблестные отц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10715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143372" y="1214422"/>
            <a:ext cx="47863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Определены 50 семей в 9 МО РСО-Алания, нуждающиеся в необходимой помощи (жилищно-бытовые условия, социально психологическая атмосфера в семье и пр.). 2. Выявлены нужды и потребности 50-ти семей.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40" y="1857364"/>
            <a:ext cx="500066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Проведены 20 мероприятий с использованием интерактивных форматов общения. Психологическая помощь оказана мобилизованным гражданам и их семьям с использованием </a:t>
            </a:r>
            <a:r>
              <a:rPr lang="ru-RU" sz="1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видеоконтента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протяжении реализации проекта. В тренингах и </a:t>
            </a:r>
            <a:r>
              <a:rPr lang="ru-RU" sz="1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интерактивах</a:t>
            </a:r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приняли участие не менее 150 человек. Участники стали более психологически устойчивыми и уверенными в завтрашнем дне. Семейная терапия позволила не только стабилизировать психологическую ситуацию семье, но снизить тревожность, возможность воспитывать детей в новых условиях.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286124"/>
            <a:ext cx="48577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 результате данного мероприятия 50 мобилизованных граждан и их семьи в количестве 150 человек вышли из трудной жизненной ситуации, повысился социально-экономический уровень их жизнедеятельности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14778" y="4071942"/>
            <a:ext cx="49292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Результатом данного мероприятия станет взаимодействие семей мобилизованных граждан с представителями органов власти в целях удовлетворения потребностей данной категории.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6216" y="5286388"/>
            <a:ext cx="4857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.Экскурсии, походы, интеллектуальные игры - отличная возможность отдохнуть, узнать что-то новое, нестандартно провести досуг, изменив привычный ритм жизни. Новые знания и впечатления непременно сказались на дальнейшей жизнедеятельности граждан. Семьи отдохнули и получили массу положительных эмоций, более того, - повысился познавательный интерес у детей к окружающему миру.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1285860"/>
            <a:ext cx="7858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01.08.2023</a:t>
            </a:r>
          </a:p>
          <a:p>
            <a:pPr fontAlgn="ctr"/>
            <a:r>
              <a:rPr lang="ru-RU" sz="1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30.09.2023</a:t>
            </a:r>
            <a:endParaRPr lang="ru-RU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1928802"/>
            <a:ext cx="10001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01.08.2023</a:t>
            </a:r>
          </a:p>
          <a:p>
            <a:pPr fontAlgn="ctr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30.06.2024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3286124"/>
            <a:ext cx="1000132" cy="428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01.12.2023</a:t>
            </a:r>
          </a:p>
          <a:p>
            <a:pPr fontAlgn="ctr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30.03.2024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86116" y="4286256"/>
            <a:ext cx="9286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01.03.2024</a:t>
            </a:r>
          </a:p>
          <a:p>
            <a:pPr fontAlgn="ctr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31.05.2024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7554" y="5786454"/>
            <a:ext cx="9286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01.03.2024</a:t>
            </a:r>
          </a:p>
          <a:p>
            <a:pPr fontAlgn="ctr"/>
            <a:r>
              <a:rPr lang="ru-RU" sz="1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20.06.2024</a:t>
            </a:r>
            <a:endParaRPr lang="ru-RU" sz="1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лого новый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357166"/>
            <a:ext cx="1219373" cy="7858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2488</TotalTime>
  <Words>1430</Words>
  <Application>Microsoft Office PowerPoint</Application>
  <PresentationFormat>Экран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Руководитель проекта  Альбина Дзоблаева РСО-Алания г.Владикавказ 2023г.</vt:lpstr>
      <vt:lpstr>Слайд 2</vt:lpstr>
      <vt:lpstr> СТАДИЯ ПРОЕКТА  «Доблестные защитники – Отцы»  СОРОО «Объединение многодетных семей» в рамках  акции Народный фронт «Все для Победы»  активно участвует в сборе гуманитарной помощи, дети мобилизованных граждан, дети из многодетных семей с большим энтузиазмом пишут письма нашим солдатам. </vt:lpstr>
      <vt:lpstr>Социальная значимость проекта  « Доблестные защитники-Отцы»</vt:lpstr>
      <vt:lpstr>География проекта   « Доблестные  защитники-Отцы »</vt:lpstr>
      <vt:lpstr>Цель проекта  « Доблестные защитники-Отцы»</vt:lpstr>
      <vt:lpstr>Задачи проекта  « Доблестные защитники-Отцы»</vt:lpstr>
      <vt:lpstr>         ЦЕЛЕВАЯ АУДИТОРИЯ ПРОЕКТА               «Доблестные защитники-Отцы»</vt:lpstr>
      <vt:lpstr>КАЛЕНДАРНЫЙ ПЛАН РЕАЛИЗАЦИИ ПРОЕКТА  «Доблестные защитники-Отцы»</vt:lpstr>
      <vt:lpstr>КОМАНДА ПРОЕКТА   «Доблестные защитники-Отцы»</vt:lpstr>
      <vt:lpstr>ПАРТНЕРЫ ПРОЕКТА  «Доблестные защитники-Отцы»</vt:lpstr>
      <vt:lpstr>РЕЗУЛЬТАТЫ ПРОЕКТА   «Доблестные защитники-Отцы»</vt:lpstr>
      <vt:lpstr>  ДАЛЬНЕЙШАЯ РЕАЛИЗАЦИЯ ПРОЕКТА  «Доблестные защитники-Отцы»</vt:lpstr>
      <vt:lpstr>«Доблестные защитники – Отцы »</vt:lpstr>
      <vt:lpstr>        Краткая информация  о руководителе проекта «Доблестные защитники –Отцы»        Небольшой архив рабочих встреч  и мероприятий председателя СОРОО «Объединение многодетных семей» и руководителя проекта «Доблестные защитники – Отцы » Дзоблаевой А.Х. Альбина Хасановна не раз являлась спикером площадок с темой «Благотворительность-состояние души», сомодератором  на межрегиональном форуме  ОНФ г.Ставрополь, представляла свои социально-значимые проекты на рабочих встречах с президентом РФ …..       В браке 34 года, имеет 9 детей.  На фото Президент РФ В.В.Путин, экс-президент Д.А. Медведев, экс-президент Национального благотворительного фонда, генерал-полковник А.А. Моляков, экс - полномочный представитель Президента РФ в СКФО Сергей Меликов, Президент НИИ неотложной детской хирургии и травматологии, доктор Леонид Рошаль ,  Абдулмуслимов Сайд-Селим Хусаинович, первый заместитель министра Чеченской Республики по национальной политике, внешним связям, печати и информации, грамоты, благодарности и конечно же, большая семья Скаева Георгия  и Альбины Дзоблаевой.  </vt:lpstr>
      <vt:lpstr>«Доблестные защитники – Отцы 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Северо-Осетинская Региональная организация «Объединение многодетных семей»</dc:title>
  <dc:creator>Пользователь Windows</dc:creator>
  <cp:lastModifiedBy>Пользователь Windows</cp:lastModifiedBy>
  <cp:revision>196</cp:revision>
  <dcterms:created xsi:type="dcterms:W3CDTF">2021-06-22T14:23:43Z</dcterms:created>
  <dcterms:modified xsi:type="dcterms:W3CDTF">2023-03-02T09:37:31Z</dcterms:modified>
</cp:coreProperties>
</file>