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7" r:id="rId9"/>
  </p:sldIdLst>
  <p:sldSz cx="12192000" cy="6858000"/>
  <p:notesSz cx="6797675" cy="9929813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итичев Константин Васильевич adm" initials="УКВa" lastIdx="1" clrIdx="0">
    <p:extLst>
      <p:ext uri="{19B8F6BF-5375-455C-9EA6-DF929625EA0E}">
        <p15:presenceInfo xmlns:p15="http://schemas.microsoft.com/office/powerpoint/2012/main" userId="S-1-5-21-685724207-866877060-2473498247-808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3672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7947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7238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10248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3140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96940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73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7180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469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618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5873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4881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6275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678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7748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843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6006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3E59A3-690B-4142-9070-8E9D045186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4BE9E5-3CC5-4C58-B060-568497CB86B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D820DF77-134A-435F-B30B-F5F048EF30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98771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Слайд think-cell" r:id="rId21" imgW="366" imgH="367" progId="TCLayout.ActiveDocument.1">
                  <p:embed/>
                </p:oleObj>
              </mc:Choice>
              <mc:Fallback>
                <p:oleObj name="Слайд think-cell" r:id="rId21" imgW="366" imgH="367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8E5D5E67-5E70-4969-8C7E-8730F2F47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915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DCBEF48E-E081-4873-A2FF-10D78BB7C0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0015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0D438-51BE-4531-A397-F96BAF8BF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27" y="327172"/>
            <a:ext cx="10952178" cy="2365694"/>
          </a:xfrm>
        </p:spPr>
        <p:txBody>
          <a:bodyPr vert="horz">
            <a:normAutofit/>
          </a:bodyPr>
          <a:lstStyle/>
          <a:p>
            <a:r>
              <a:rPr lang="ru-RU" sz="2000" b="1" dirty="0" err="1"/>
              <a:t>В</a:t>
            </a:r>
            <a:r>
              <a:rPr lang="ru-RU" sz="2000" b="1" dirty="0" err="1" smtClean="0"/>
              <a:t>олонтёрство</a:t>
            </a:r>
            <a:r>
              <a:rPr lang="ru-RU" sz="2000" dirty="0"/>
              <a:t> – это добровольная безвозмездная деятельность на благо общества и отдельных граждан. Если сформулировать определение не официальными терминами, то </a:t>
            </a:r>
            <a:r>
              <a:rPr lang="ru-RU" sz="2000" dirty="0" err="1"/>
              <a:t>волонтерство</a:t>
            </a:r>
            <a:r>
              <a:rPr lang="ru-RU" sz="2000" dirty="0"/>
              <a:t> – это бесплатная работа для того, чтобы помочь всем, кто в этом остро нуждается. </a:t>
            </a:r>
            <a:endParaRPr lang="ru-RU" sz="2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7A59-0269-4C77-8141-4286E0C82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27" y="2843868"/>
            <a:ext cx="6988352" cy="33555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Соответственно целям волонтерскую деятельность принято делить на пять основных направлений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-социальное</a:t>
            </a:r>
            <a:r>
              <a:rPr lang="ru-RU" dirty="0"/>
              <a:t>;</a:t>
            </a:r>
          </a:p>
          <a:p>
            <a:r>
              <a:rPr lang="ru-RU" dirty="0" smtClean="0"/>
              <a:t>-экологическое</a:t>
            </a:r>
            <a:r>
              <a:rPr lang="ru-RU" dirty="0"/>
              <a:t>;</a:t>
            </a:r>
          </a:p>
          <a:p>
            <a:r>
              <a:rPr lang="ru-RU" dirty="0" smtClean="0"/>
              <a:t>-культурное</a:t>
            </a:r>
            <a:r>
              <a:rPr lang="ru-RU" dirty="0"/>
              <a:t>;</a:t>
            </a:r>
          </a:p>
          <a:p>
            <a:r>
              <a:rPr lang="ru-RU" dirty="0" smtClean="0"/>
              <a:t>-спортивное</a:t>
            </a:r>
            <a:r>
              <a:rPr lang="ru-RU" dirty="0"/>
              <a:t>;</a:t>
            </a:r>
          </a:p>
          <a:p>
            <a:r>
              <a:rPr lang="ru-RU" dirty="0" smtClean="0"/>
              <a:t>-медицинское</a:t>
            </a:r>
            <a:r>
              <a:rPr lang="ru-RU" dirty="0"/>
              <a:t>.</a:t>
            </a:r>
          </a:p>
          <a:p>
            <a:pPr algn="ctr"/>
            <a:endParaRPr lang="ru-RU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091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EE43AF1-1968-46E9-B7AE-8A51FEA144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0508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CF734431-620F-49A7-B805-305E5146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300"/>
            <a:ext cx="12191999" cy="4751818"/>
          </a:xfrm>
        </p:spPr>
        <p:txBody>
          <a:bodyPr>
            <a:normAutofit/>
          </a:bodyPr>
          <a:lstStyle/>
          <a:p>
            <a:r>
              <a:rPr lang="ru-RU" b="1" dirty="0"/>
              <a:t>Виды </a:t>
            </a:r>
            <a:r>
              <a:rPr lang="ru-RU" b="1" dirty="0" err="1"/>
              <a:t>волонтерства</a:t>
            </a:r>
            <a:endParaRPr lang="ru-RU" b="1" dirty="0"/>
          </a:p>
          <a:p>
            <a:r>
              <a:rPr lang="ru-RU" dirty="0"/>
              <a:t>Добровольчество бывает групповым или индивидуальным. Добрые дела можно вершить в одиночку или в компании единомышленников, но решать проблемы сообща все-таки лучше – так больше возможностей помочь людям. Поэтому те, для кого </a:t>
            </a:r>
            <a:r>
              <a:rPr lang="ru-RU" dirty="0" err="1"/>
              <a:t>волонтерство</a:t>
            </a:r>
            <a:r>
              <a:rPr lang="ru-RU" dirty="0"/>
              <a:t> не разовая акция, а система, вступают в добровольческие организации.</a:t>
            </a:r>
          </a:p>
          <a:p>
            <a:r>
              <a:rPr lang="ru-RU" dirty="0"/>
              <a:t>Волонтерская организация – это объединение добровольцев, которые бесплатно делятся с другими людьми своими силами, ресурсами, профессиональными знаниями. Роль организации заключается в том, чтобы при необходимости обеспечивать обучение и поддержку волонтеров, координировать их действия. Часто волонтерские организации сотрудничают с другими добровольческими проектами, чтобы кооперировать усилия, делиться опытом и удачными методиками работы, накопленными знаниями.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039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D453EA4-D055-4DBB-94BD-037E121A47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398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FF65780-2DB7-45AA-AFCB-770F845E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678" y="19051"/>
            <a:ext cx="4970991" cy="685800"/>
          </a:xfrm>
        </p:spPr>
        <p:txBody>
          <a:bodyPr vert="horz">
            <a:normAutofit/>
          </a:bodyPr>
          <a:lstStyle/>
          <a:p>
            <a:pPr algn="ctr"/>
            <a:endParaRPr lang="ru-RU" sz="2400" dirty="0">
              <a:latin typeface="Franklin Gothic Demi" panose="020B0703020102020204" pitchFamily="34" charset="0"/>
            </a:endParaRPr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78ABBE2D-032C-44F6-8498-03155AC9830A}"/>
              </a:ext>
            </a:extLst>
          </p:cNvPr>
          <p:cNvSpPr txBox="1">
            <a:spLocks/>
          </p:cNvSpPr>
          <p:nvPr/>
        </p:nvSpPr>
        <p:spPr>
          <a:xfrm>
            <a:off x="563034" y="19051"/>
            <a:ext cx="4970991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400" dirty="0">
              <a:latin typeface="Franklin Gothic Demi" panose="020B0703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574339" cy="5448300"/>
          </a:xfrm>
        </p:spPr>
        <p:txBody>
          <a:bodyPr/>
          <a:lstStyle/>
          <a:p>
            <a:r>
              <a:rPr lang="ru-RU" b="1" dirty="0"/>
              <a:t>Что дает </a:t>
            </a:r>
            <a:r>
              <a:rPr lang="ru-RU" b="1" dirty="0" err="1"/>
              <a:t>волонтерство</a:t>
            </a:r>
            <a:endParaRPr lang="ru-RU" b="1" dirty="0"/>
          </a:p>
          <a:p>
            <a:r>
              <a:rPr lang="ru-RU" dirty="0"/>
              <a:t>Хотя </a:t>
            </a:r>
            <a:r>
              <a:rPr lang="ru-RU" dirty="0" err="1"/>
              <a:t>волонтерство</a:t>
            </a:r>
            <a:r>
              <a:rPr lang="ru-RU" dirty="0"/>
              <a:t> предполагает отсутствие денежного вознаграждения за труд, альтруисты-добровольцы все-таки получают бонусы. Это в первую очередь опыт, специальные знания и умения. Кроме прокачки определенных профессиональных навыков, волонтеры учатся:</a:t>
            </a:r>
          </a:p>
          <a:p>
            <a:r>
              <a:rPr lang="ru-RU" dirty="0"/>
              <a:t>работать в команде и управлять ею;</a:t>
            </a:r>
          </a:p>
          <a:p>
            <a:r>
              <a:rPr lang="ru-RU" dirty="0"/>
              <a:t>аргументировать свою точку зрения;</a:t>
            </a:r>
          </a:p>
          <a:p>
            <a:r>
              <a:rPr lang="ru-RU" dirty="0"/>
              <a:t>находить компромиссы, чтобы решить проблему;</a:t>
            </a:r>
          </a:p>
          <a:p>
            <a:r>
              <a:rPr lang="ru-RU" dirty="0"/>
              <a:t>общаться с коллегами, подопечными и представителями власти;</a:t>
            </a:r>
          </a:p>
          <a:p>
            <a:r>
              <a:rPr lang="ru-RU" dirty="0"/>
              <a:t>разрабатывать проекты;</a:t>
            </a:r>
          </a:p>
          <a:p>
            <a:r>
              <a:rPr lang="ru-RU" dirty="0"/>
              <a:t>управлять рисками и ресурсами социальных проектов;</a:t>
            </a:r>
          </a:p>
          <a:p>
            <a:r>
              <a:rPr lang="ru-RU" dirty="0"/>
              <a:t>создавать сообщества вокруг проектов (азы </a:t>
            </a:r>
            <a:r>
              <a:rPr lang="ru-RU" dirty="0" err="1"/>
              <a:t>комьюнити</a:t>
            </a:r>
            <a:r>
              <a:rPr lang="ru-RU" dirty="0"/>
              <a:t>-менеджмента);</a:t>
            </a:r>
          </a:p>
          <a:p>
            <a:r>
              <a:rPr lang="ru-RU" dirty="0"/>
              <a:t>продвигать социальные инициативы.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0697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06863C2E-A3E4-4360-A904-2D7DB884AB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4942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B493-DF94-416C-810C-B3D7CEEC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0" y="0"/>
            <a:ext cx="5433216" cy="819150"/>
          </a:xfrm>
        </p:spPr>
        <p:txBody>
          <a:bodyPr vert="horz">
            <a:normAutofit/>
          </a:bodyPr>
          <a:lstStyle/>
          <a:p>
            <a:pPr algn="ctr"/>
            <a:r>
              <a:rPr lang="ru-RU" sz="2800" dirty="0"/>
              <a:t>              </a:t>
            </a:r>
            <a:endParaRPr lang="ru-RU" sz="27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1" y="235424"/>
            <a:ext cx="2711053" cy="3614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28" y="235424"/>
            <a:ext cx="2711054" cy="3614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57" y="235424"/>
            <a:ext cx="2711054" cy="3614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69" y="235424"/>
            <a:ext cx="242327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7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34C0C9F7-16F8-4606-9574-07E92DFDAE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497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93406-B49A-4B44-9F03-7D23E25D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96" y="20408"/>
            <a:ext cx="8284845" cy="516555"/>
          </a:xfrm>
        </p:spPr>
        <p:txBody>
          <a:bodyPr vert="horz">
            <a:noAutofit/>
          </a:bodyPr>
          <a:lstStyle/>
          <a:p>
            <a:endParaRPr lang="ru-RU" sz="32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6" y="611576"/>
            <a:ext cx="5285316" cy="39639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29" y="611576"/>
            <a:ext cx="5340823" cy="40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6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BE41C03-8DE3-4CD6-A89B-2096C5E4B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694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75373-DE8C-49A9-B417-911F60B7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381880" flipV="1">
            <a:off x="6377312" y="592817"/>
            <a:ext cx="1117523" cy="87594"/>
          </a:xfrm>
        </p:spPr>
        <p:txBody>
          <a:bodyPr vert="horz">
            <a:normAutofit fontScale="90000"/>
          </a:bodyPr>
          <a:lstStyle/>
          <a:p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272435"/>
            <a:ext cx="3614738" cy="3614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65" y="372475"/>
            <a:ext cx="3614738" cy="3614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40" y="372475"/>
            <a:ext cx="286677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9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FB6DD22-014C-4962-AEB4-EE1D72C3D5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757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ED4C7-4DB4-4F8F-8565-16821444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297" y="131998"/>
            <a:ext cx="4443427" cy="1144351"/>
          </a:xfrm>
        </p:spPr>
        <p:txBody>
          <a:bodyPr vert="horz">
            <a:normAutofit/>
          </a:bodyPr>
          <a:lstStyle/>
          <a:p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7" y="704173"/>
            <a:ext cx="2611041" cy="34813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76" y="131998"/>
            <a:ext cx="3581203" cy="4774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14" y="1652640"/>
            <a:ext cx="3799382" cy="50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D1708A7C-C080-4957-8FBE-EA7980A94B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361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9FD01-2DFF-4CE6-B597-992B9489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781175"/>
            <a:ext cx="10496549" cy="250507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8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3969196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457</TotalTime>
  <Words>233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Franklin Gothic Demi</vt:lpstr>
      <vt:lpstr>Wingdings 3</vt:lpstr>
      <vt:lpstr>Сектор</vt:lpstr>
      <vt:lpstr>Слайд think-cell</vt:lpstr>
      <vt:lpstr>Волонтёрство – это добровольная безвозмездная деятельность на благо общества и отдельных граждан. Если сформулировать определение не официальными терминами, то волонтерство – это бесплатная работа для того, чтобы помочь всем, кто в этом остро нуждается. </vt:lpstr>
      <vt:lpstr>Презентация PowerPoint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Улитичев Константин Васильевич</dc:creator>
  <cp:lastModifiedBy>user_kcson</cp:lastModifiedBy>
  <cp:revision>41</cp:revision>
  <cp:lastPrinted>2023-01-23T11:07:35Z</cp:lastPrinted>
  <dcterms:created xsi:type="dcterms:W3CDTF">2021-11-24T13:23:13Z</dcterms:created>
  <dcterms:modified xsi:type="dcterms:W3CDTF">2023-05-04T12:46:42Z</dcterms:modified>
</cp:coreProperties>
</file>