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«Доброе время»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Центр развития добровольчества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Красная гвоздика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Татьяна\Downloads\O3CbjqVmq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" y="1827292"/>
            <a:ext cx="2666827" cy="50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ownloads\pNldh9yPbe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r="19193"/>
          <a:stretch/>
        </p:blipFill>
        <p:spPr bwMode="auto">
          <a:xfrm>
            <a:off x="3899653" y="2653903"/>
            <a:ext cx="5235677" cy="42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4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Наши соцсети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03839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30120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https://vk.com/publicvolontermzk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Цели организации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- развитие культуры добровольчества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системное вовлечение молодежных организаций, клубов, студенческих, патриотических и других ассоциаций в масштабные добровольческие проекты;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содействие в разработке и реализации наиболее перспективных общественно-полезных проектов, формировании гражданских инициатив и программ по развитию добровольчества в Междуреченском городском округе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4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Формирование комфортной городской среды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5076056" cy="350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3923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15 апреля в Междуреченском городском округе стартовало голосование по выбору территорий, предлагаемых к благоустройству в рамках федеральной программы «Формирование комфортной городской среды».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0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Учебный семинар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Татьяна\Downloads\35xDTs8XM3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0922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 27 по 29 января автономная некоммерческая организация “Доброе время” Центр развития добровольчества г. Междуреченска при поддержке Отдела по делам молодежи Управления культуры и молодежной политики, организовала обучение для специалистов некоммерческих организаций нашего города, занимающихся разработкой социальных проектов и подготовкой заявок на </a:t>
            </a:r>
            <a:r>
              <a:rPr lang="ru-RU" sz="2000" dirty="0" err="1">
                <a:solidFill>
                  <a:schemeClr val="bg1"/>
                </a:solidFill>
              </a:rPr>
              <a:t>грантовые</a:t>
            </a:r>
            <a:r>
              <a:rPr lang="ru-RU" sz="2000" dirty="0">
                <a:solidFill>
                  <a:schemeClr val="bg1"/>
                </a:solidFill>
              </a:rPr>
              <a:t> конкурсы.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 базе МБУК “Выставочный зал” г. Междуреченска (у. Весенняя 9) прошел семинар полного цикла для руководителей и активистов волонтерских объединений и общественных организаций города по подготовке проектов для участия в конкурсах Фонда президентских грантов, Президентского фонда культурных инициатив.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ходе работы участники смогли разобрать основные ошибки при разработке социального проекта и подготовке заявки на </a:t>
            </a:r>
            <a:r>
              <a:rPr lang="ru-RU" sz="2000" dirty="0" err="1">
                <a:solidFill>
                  <a:schemeClr val="bg1"/>
                </a:solidFill>
              </a:rPr>
              <a:t>грантовый</a:t>
            </a:r>
            <a:r>
              <a:rPr lang="ru-RU" sz="2000" dirty="0">
                <a:solidFill>
                  <a:schemeClr val="bg1"/>
                </a:solidFill>
              </a:rPr>
              <a:t> конкурс, доработать свои проекты, получить обратную связь от экспертов, скорректировать проектную идею с учетом рекомендаций.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3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Городской форум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Татьяна\Downloads\KKN9br_nk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46383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62" y="951275"/>
            <a:ext cx="3707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6 декабря во дворце культуры "Распадский" состоялся форум добровольцев Междуреченского городского округа, организованный нашей организацией при поддержке отдела по делам молодёжи "УК и МП".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фойе о специфике своей деятельности рассказывали волонтёрские отряды.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После торжественной части с награждением лучших волонтёров и вручением благодарственных писем </a:t>
            </a:r>
            <a:r>
              <a:rPr lang="ru-RU" sz="2000" dirty="0" err="1">
                <a:solidFill>
                  <a:schemeClr val="bg1"/>
                </a:solidFill>
              </a:rPr>
              <a:t>волонтëрским</a:t>
            </a:r>
            <a:r>
              <a:rPr lang="ru-RU" sz="2000" dirty="0">
                <a:solidFill>
                  <a:schemeClr val="bg1"/>
                </a:solidFill>
              </a:rPr>
              <a:t> объединениям города, прошло обучение на пяти образовательных площадках.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0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Волонтёры-шахтёры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3203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рамках </a:t>
            </a:r>
            <a:r>
              <a:rPr lang="ru-RU" sz="2400" dirty="0">
                <a:solidFill>
                  <a:schemeClr val="bg1"/>
                </a:solidFill>
              </a:rPr>
              <a:t>федеральной программы "Формирование комфортной городской </a:t>
            </a:r>
            <a:r>
              <a:rPr lang="ru-RU" sz="2400" dirty="0" smtClean="0">
                <a:solidFill>
                  <a:schemeClr val="bg1"/>
                </a:solidFill>
              </a:rPr>
              <a:t>среды« наши волонтёры выезжали на предприятия по заявкам от руководителей.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Татьяна\Downloads\Wv7ahJE7PP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3903"/>
            <a:ext cx="6588224" cy="42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1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1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Корзина доброты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Волонтеры акции стояли в пяти магазинах "Пятерочка" города Междуреченска и собирали продукты для одиноких пожилых людей и нуждающихся семей с детьми.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Татьяна\Downloads\9oqO0BFJL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6" y="2386048"/>
            <a:ext cx="3574504" cy="44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ownloads\W_eLuVvQV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34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«Доброе время»</vt:lpstr>
      <vt:lpstr>Цели организации</vt:lpstr>
      <vt:lpstr>ОСНОВНЫЕ МЕРОПРИЯТИЯ</vt:lpstr>
      <vt:lpstr>Формирование комфортной городской среды</vt:lpstr>
      <vt:lpstr>Учебный семинар</vt:lpstr>
      <vt:lpstr>Презентация PowerPoint</vt:lpstr>
      <vt:lpstr>Городской форум</vt:lpstr>
      <vt:lpstr>Волонтёры-шахтёры</vt:lpstr>
      <vt:lpstr>Корзина доброты</vt:lpstr>
      <vt:lpstr>Красная гвоздика</vt:lpstr>
      <vt:lpstr>Наши соцсети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«Доброе время»</dc:title>
  <dc:creator>Татьяна</dc:creator>
  <cp:lastModifiedBy>korovina1979@hotmail.com</cp:lastModifiedBy>
  <cp:revision>9</cp:revision>
  <dcterms:created xsi:type="dcterms:W3CDTF">2023-05-11T03:11:14Z</dcterms:created>
  <dcterms:modified xsi:type="dcterms:W3CDTF">2023-05-15T07:58:59Z</dcterms:modified>
</cp:coreProperties>
</file>