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99" r:id="rId3"/>
    <p:sldId id="353" r:id="rId4"/>
    <p:sldId id="378" r:id="rId5"/>
    <p:sldId id="391" r:id="rId6"/>
    <p:sldId id="379" r:id="rId7"/>
    <p:sldId id="380" r:id="rId8"/>
    <p:sldId id="381" r:id="rId9"/>
    <p:sldId id="390" r:id="rId10"/>
    <p:sldId id="356" r:id="rId11"/>
    <p:sldId id="396" r:id="rId12"/>
    <p:sldId id="357" r:id="rId13"/>
    <p:sldId id="383" r:id="rId14"/>
    <p:sldId id="384" r:id="rId15"/>
    <p:sldId id="374" r:id="rId16"/>
    <p:sldId id="395" r:id="rId17"/>
    <p:sldId id="372" r:id="rId18"/>
    <p:sldId id="363" r:id="rId19"/>
    <p:sldId id="360" r:id="rId20"/>
    <p:sldId id="364" r:id="rId21"/>
    <p:sldId id="362" r:id="rId22"/>
    <p:sldId id="375" r:id="rId23"/>
    <p:sldId id="394" r:id="rId24"/>
    <p:sldId id="361" r:id="rId25"/>
    <p:sldId id="377" r:id="rId26"/>
    <p:sldId id="365" r:id="rId27"/>
    <p:sldId id="385" r:id="rId28"/>
    <p:sldId id="397" r:id="rId29"/>
    <p:sldId id="386" r:id="rId30"/>
    <p:sldId id="387" r:id="rId31"/>
    <p:sldId id="400" r:id="rId32"/>
    <p:sldId id="401" r:id="rId33"/>
    <p:sldId id="38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1BA6-BFA4-4904-9110-E8332BEC9856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1812F-8847-46F8-ADEF-90D1FFA8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pic>
        <p:nvPicPr>
          <p:cNvPr id="1027" name="Picture 3" descr="C:\Users\Samsung\Desktop\НКО\zemlyaki_logo_gorizontal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496"/>
            <a:ext cx="9144000" cy="6905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476672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«От игры к спорту»-2022г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36904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47667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4115043" cy="251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269646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55576" y="47667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Детская игровая студия «</a:t>
            </a:r>
            <a:r>
              <a:rPr lang="ru-RU" sz="3200" b="1" dirty="0" err="1" smtClean="0"/>
              <a:t>Игробум</a:t>
            </a:r>
            <a:r>
              <a:rPr lang="ru-RU" sz="3200" b="1" dirty="0" smtClean="0"/>
              <a:t>»-2022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48" y="428604"/>
            <a:ext cx="764386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Наши партнёры:</a:t>
            </a:r>
          </a:p>
          <a:p>
            <a:pPr algn="ctr"/>
            <a:endParaRPr lang="ru-RU" sz="1400" b="1" dirty="0" smtClean="0"/>
          </a:p>
          <a:p>
            <a:pPr>
              <a:buFontTx/>
              <a:buChar char="-"/>
            </a:pPr>
            <a:r>
              <a:rPr lang="ru-RU" sz="3600" b="1" dirty="0" smtClean="0"/>
              <a:t>Администрация </a:t>
            </a:r>
            <a:r>
              <a:rPr lang="ru-RU" sz="3600" b="1" dirty="0" err="1" smtClean="0"/>
              <a:t>Бурдыгинского</a:t>
            </a:r>
            <a:r>
              <a:rPr lang="ru-RU" sz="3600" b="1" dirty="0" smtClean="0"/>
              <a:t> Территориального Отдела</a:t>
            </a:r>
          </a:p>
          <a:p>
            <a:pPr>
              <a:buFontTx/>
              <a:buChar char="-"/>
            </a:pPr>
            <a:endParaRPr lang="ru-RU" sz="1400" b="1" dirty="0" smtClean="0"/>
          </a:p>
          <a:p>
            <a:pPr>
              <a:buFontTx/>
              <a:buChar char="-"/>
            </a:pPr>
            <a:r>
              <a:rPr lang="ru-RU" sz="3600" b="1" dirty="0" smtClean="0"/>
              <a:t> «Клубная система  </a:t>
            </a:r>
            <a:r>
              <a:rPr lang="ru-RU" sz="3600" b="1" dirty="0" err="1" smtClean="0"/>
              <a:t>Сорочинского</a:t>
            </a:r>
            <a:r>
              <a:rPr lang="ru-RU" sz="3600" b="1" dirty="0" smtClean="0"/>
              <a:t> Городского округа</a:t>
            </a:r>
          </a:p>
          <a:p>
            <a:pPr>
              <a:buFontTx/>
              <a:buChar char="-"/>
            </a:pPr>
            <a:endParaRPr lang="ru-RU" sz="1400" b="1" dirty="0" smtClean="0"/>
          </a:p>
          <a:p>
            <a:pPr>
              <a:buFontTx/>
              <a:buChar char="-"/>
            </a:pPr>
            <a:r>
              <a:rPr lang="ru-RU" sz="3600" b="1" dirty="0" err="1" smtClean="0"/>
              <a:t>Бурдыгинская</a:t>
            </a:r>
            <a:r>
              <a:rPr lang="ru-RU" sz="3600" b="1" dirty="0" smtClean="0"/>
              <a:t> средняя школа</a:t>
            </a:r>
          </a:p>
          <a:p>
            <a:pPr>
              <a:buFontTx/>
              <a:buChar char="-"/>
            </a:pPr>
            <a:endParaRPr lang="ru-RU" sz="1400" b="1" dirty="0" smtClean="0"/>
          </a:p>
          <a:p>
            <a:pPr>
              <a:buFontTx/>
              <a:buChar char="-"/>
            </a:pPr>
            <a:r>
              <a:rPr lang="ru-RU" sz="3600" b="1" dirty="0" smtClean="0"/>
              <a:t>ООО «</a:t>
            </a:r>
            <a:r>
              <a:rPr lang="ru-RU" sz="3600" b="1" dirty="0" err="1" smtClean="0"/>
              <a:t>Бурдыгинское</a:t>
            </a:r>
            <a:r>
              <a:rPr lang="ru-RU" sz="3600" b="1" dirty="0" smtClean="0"/>
              <a:t>»</a:t>
            </a:r>
          </a:p>
          <a:p>
            <a:pPr>
              <a:buFontTx/>
              <a:buChar char="-"/>
            </a:pPr>
            <a:endParaRPr lang="ru-RU" sz="1400" b="1" dirty="0" smtClean="0"/>
          </a:p>
          <a:p>
            <a:pPr>
              <a:buFontTx/>
              <a:buChar char="-"/>
            </a:pPr>
            <a:r>
              <a:rPr lang="ru-RU" sz="3600" b="1" dirty="0" smtClean="0"/>
              <a:t> ООО «Цветы Оренбуржья»</a:t>
            </a:r>
          </a:p>
        </p:txBody>
      </p:sp>
    </p:spTree>
    <p:extLst>
      <p:ext uri="{BB962C8B-B14F-4D97-AF65-F5344CB8AC3E}">
        <p14:creationId xmlns:p14="http://schemas.microsoft.com/office/powerpoint/2010/main" xmlns="" val="27388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48" y="428604"/>
            <a:ext cx="764386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Наши цели:</a:t>
            </a:r>
          </a:p>
          <a:p>
            <a:pPr>
              <a:buFontTx/>
              <a:buChar char="-"/>
            </a:pPr>
            <a:r>
              <a:rPr lang="ru-RU" sz="3200" b="1" dirty="0" smtClean="0"/>
              <a:t>Благоустройство территории села </a:t>
            </a:r>
          </a:p>
          <a:p>
            <a:r>
              <a:rPr lang="ru-RU" sz="3200" b="1" dirty="0" smtClean="0"/>
              <a:t>-Пропаганда здорового образа жизни,</a:t>
            </a:r>
          </a:p>
          <a:p>
            <a:r>
              <a:rPr lang="ru-RU" sz="3200" b="1" dirty="0" smtClean="0"/>
              <a:t>активного досуга, </a:t>
            </a:r>
          </a:p>
          <a:p>
            <a:r>
              <a:rPr lang="ru-RU" sz="3200" b="1" dirty="0" smtClean="0"/>
              <a:t>-Развитие творческих способностей детей и взрослых,</a:t>
            </a:r>
          </a:p>
          <a:p>
            <a:r>
              <a:rPr lang="ru-RU" sz="3200" b="1" dirty="0" smtClean="0"/>
              <a:t>- Организация волонтёрского движения</a:t>
            </a:r>
          </a:p>
          <a:p>
            <a:r>
              <a:rPr lang="ru-RU" sz="3200" b="1" dirty="0" smtClean="0"/>
              <a:t>-Формирование добрососедских отношений,</a:t>
            </a:r>
          </a:p>
          <a:p>
            <a:r>
              <a:rPr lang="ru-RU" sz="3200" b="1" dirty="0" smtClean="0"/>
              <a:t> -Поддержка социально незащищенных слоёв населения.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7388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87624" y="54868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smtClean="0"/>
              <a:t> </a:t>
            </a:r>
            <a:r>
              <a:rPr lang="ru-RU" sz="3600" b="1" dirty="0" smtClean="0"/>
              <a:t>«Молодёжь придёт на помощь» 2022г.</a:t>
            </a:r>
            <a:endParaRPr lang="ru-RU" sz="3600" b="1" dirty="0"/>
          </a:p>
        </p:txBody>
      </p:sp>
      <p:pic>
        <p:nvPicPr>
          <p:cNvPr id="15" name="Рисунок 14" descr="C:\Users\Uzer\Desktop\фото проект 22\Земляки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984776" cy="4623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4098" name="Picture 2" descr="C:\Users\Samsung\Desktop\фото проект 22г\фото проект 22\проект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3834426" cy="5112568"/>
          </a:xfrm>
          <a:prstGeom prst="rect">
            <a:avLst/>
          </a:prstGeom>
          <a:noFill/>
        </p:spPr>
      </p:pic>
      <p:pic>
        <p:nvPicPr>
          <p:cNvPr id="4099" name="Picture 3" descr="C:\Users\Samsung\Desktop\фото проект 22г\фото проект 22\стадион 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08720"/>
            <a:ext cx="3759882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171950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Uzer\Downloads\IMG_20210507_110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016"/>
            <a:ext cx="3830321" cy="283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1" name="Рисунок 10" descr="C:\Users\Samsung\Desktop\фото проект 22\субботник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3"/>
            <a:ext cx="50405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Samsung\Downloads\субботник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73016"/>
            <a:ext cx="52565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1" name="Рисунок 10" descr="C:\Users\Samsung\Desktop\фото проект 22г\20221017_121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73016"/>
            <a:ext cx="51099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Samsung\Desktop\Данные 2022\Desktop\фото лето\субботник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16632"/>
            <a:ext cx="4392488" cy="3294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" y="-18724"/>
            <a:ext cx="9144000" cy="69823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9552" y="1196752"/>
            <a:ext cx="3168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Руководитель </a:t>
            </a:r>
          </a:p>
          <a:p>
            <a:pPr algn="ctr"/>
            <a:r>
              <a:rPr lang="ru-RU" sz="3600" b="1" dirty="0" smtClean="0"/>
              <a:t>Фонда «Земляки»</a:t>
            </a:r>
          </a:p>
          <a:p>
            <a:pPr algn="ctr"/>
            <a:endParaRPr lang="ru-RU" sz="3600" b="1" dirty="0" smtClean="0"/>
          </a:p>
          <a:p>
            <a:pPr algn="ctr"/>
            <a:r>
              <a:rPr lang="ru-RU" sz="3600" b="1" dirty="0" smtClean="0"/>
              <a:t>Поленова Марина Николаевна</a:t>
            </a:r>
          </a:p>
        </p:txBody>
      </p:sp>
      <p:pic>
        <p:nvPicPr>
          <p:cNvPr id="11" name="Picture 3" descr="C:\Users\Uzer\Desktop\фото Полено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168352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2" name="Рисунок 11" descr="C:\Users\Samsung\Desktop\фото проект 22г\WhatsApp Image 2022-10-19 at 11.02.0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4180417" cy="2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Samsung\Desktop\фото проект 22г\WhatsApp Image 2022-10-25 at 19.18.30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73016"/>
            <a:ext cx="4687545" cy="258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0" name="Рисунок 9" descr="C:\Users\Samsung\Desktop\фото проект 22г\WhatsApp Image 2022-09-19 at 17.28.39 (2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4176464" cy="287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35696" y="332656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Волонтёрский отряд «</a:t>
            </a:r>
            <a:r>
              <a:rPr lang="ru-RU" sz="3600" b="1" dirty="0" err="1" smtClean="0"/>
              <a:t>Добрята</a:t>
            </a:r>
            <a:r>
              <a:rPr lang="ru-RU" sz="3600" b="1" dirty="0" smtClean="0"/>
              <a:t>» .</a:t>
            </a:r>
            <a:endParaRPr lang="ru-RU" sz="3600" b="1" dirty="0"/>
          </a:p>
        </p:txBody>
      </p:sp>
      <p:pic>
        <p:nvPicPr>
          <p:cNvPr id="12" name="Рисунок 11" descr="C:\Users\Samsung\Desktop\фото проект 22г\WhatsApp Image 2022-12-03 at 20.03.39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4032448" cy="27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0" name="Рисунок 9" descr="C:\Users\Uzer\Desktop\фото проект 22\стадион 4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693119" cy="296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zer\Desktop\фото проект 22\стадион 6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747726" cy="2504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3074" name="Picture 2" descr="C:\Users\Samsung\Desktop\фото проект 22г\фото проект 22\Новая папка (2)\IMG_20220731_15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3947931" cy="2960949"/>
          </a:xfrm>
          <a:prstGeom prst="rect">
            <a:avLst/>
          </a:prstGeom>
          <a:noFill/>
        </p:spPr>
      </p:pic>
      <p:pic>
        <p:nvPicPr>
          <p:cNvPr id="3075" name="Picture 3" descr="C:\Users\Samsung\Desktop\фото проект 22г\фото проект 22\Новая папка (2)\IMG_20220731_150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052736"/>
            <a:ext cx="3003798" cy="4005064"/>
          </a:xfrm>
          <a:prstGeom prst="rect">
            <a:avLst/>
          </a:prstGeom>
          <a:noFill/>
        </p:spPr>
      </p:pic>
      <p:pic>
        <p:nvPicPr>
          <p:cNvPr id="3076" name="Picture 4" descr="C:\Users\Samsung\Desktop\фото проект 22г\фото проект 22\Новая папка (2)\IMG_20220731_150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429000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0" name="Рисунок 9" descr="C:\Users\Samsung\Desktop\фото проект 22г\отряд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223668" cy="237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Samsung\Desktop\фото проект 22г\472935b7-4d08-4d32-a774-015d347d2a7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996952"/>
            <a:ext cx="4236861" cy="317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2" name="Picture 2" descr="C:\Users\Samsung\Desktop\фото проект 22г\отряд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8028384" cy="4515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13" name="Рисунок 12" descr="C:\Users\Samsung\Desktop\фото проект 22г\WhatsApp Image 2022-12-03 at 20.05.07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29523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Samsung\Desktop\фото проект 22г\WhatsApp Image 2022-12-03 at 20.05.09 (2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0845" y="285727"/>
            <a:ext cx="742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Акция «Мечты невидимых стариков». 2021г.</a:t>
            </a:r>
            <a:endParaRPr lang="ru-RU" sz="3200" b="1" dirty="0"/>
          </a:p>
        </p:txBody>
      </p:sp>
      <p:pic>
        <p:nvPicPr>
          <p:cNvPr id="3075" name="Picture 3" descr="C:\Users\Uzer\Desktop\НКО\ролик\мечты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3888432" cy="29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zer\Desktop\НКО\Акция мечты стариков\мечты 4.2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000"/>
          <a:stretch>
            <a:fillRect/>
          </a:stretch>
        </p:blipFill>
        <p:spPr bwMode="auto">
          <a:xfrm>
            <a:off x="971600" y="1124744"/>
            <a:ext cx="25059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amsung\Desktop\Данные 2022\Downloads\IMG_20211225_191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052736"/>
            <a:ext cx="3371867" cy="2528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31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0845" y="285727"/>
            <a:ext cx="742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Ежегодная Акция «Георгиевская ленточка»</a:t>
            </a:r>
            <a:endParaRPr lang="ru-RU" sz="3200" b="1" dirty="0"/>
          </a:p>
        </p:txBody>
      </p:sp>
      <p:pic>
        <p:nvPicPr>
          <p:cNvPr id="4" name="Picture 2" descr="C:\Users\Samsung\Desktop\Данные 2022\Downloads\IMG-20210512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394774"/>
            <a:ext cx="6612227" cy="4959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31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0845" y="285727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Ежегодная Акция «Щедрый вторник»</a:t>
            </a:r>
            <a:endParaRPr lang="ru-RU" sz="3200" b="1" dirty="0"/>
          </a:p>
        </p:txBody>
      </p:sp>
      <p:pic>
        <p:nvPicPr>
          <p:cNvPr id="12" name="Picture 2" descr="C:\Users\Uzer\Downloads\IMG_20211125_15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980728"/>
            <a:ext cx="3240360" cy="3168352"/>
          </a:xfrm>
          <a:prstGeom prst="rect">
            <a:avLst/>
          </a:prstGeom>
          <a:noFill/>
        </p:spPr>
      </p:pic>
      <p:pic>
        <p:nvPicPr>
          <p:cNvPr id="13" name="Picture 3" descr="C:\Users\Uzer\AppData\Local\Temp\Rar$DIa9328.34346\IMG_20211129_193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2560275" cy="2997019"/>
          </a:xfrm>
          <a:prstGeom prst="rect">
            <a:avLst/>
          </a:prstGeom>
          <a:noFill/>
        </p:spPr>
      </p:pic>
      <p:pic>
        <p:nvPicPr>
          <p:cNvPr id="4098" name="Picture 2" descr="C:\Users\Samsung\Desktop\Данные 2022\Downloads\IMG_20211109_203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573016"/>
            <a:ext cx="2520280" cy="2948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31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48" y="428605"/>
            <a:ext cx="767407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Наша команда:</a:t>
            </a:r>
          </a:p>
          <a:p>
            <a:pPr algn="ctr"/>
            <a:endParaRPr lang="ru-RU" sz="3600" b="1" dirty="0" smtClean="0"/>
          </a:p>
          <a:p>
            <a:pPr lvl="0"/>
            <a:r>
              <a:rPr lang="ru-RU" sz="3600" b="1" dirty="0" smtClean="0"/>
              <a:t>-Чернышёв А. В.- Начальник </a:t>
            </a:r>
            <a:r>
              <a:rPr lang="ru-RU" sz="3600" b="1" dirty="0" err="1" smtClean="0"/>
              <a:t>Бурдыгинского</a:t>
            </a:r>
            <a:r>
              <a:rPr lang="ru-RU" sz="3600" b="1" dirty="0" smtClean="0"/>
              <a:t> территориального отдела.</a:t>
            </a:r>
            <a:endParaRPr lang="ru-RU" sz="3600" dirty="0" smtClean="0"/>
          </a:p>
          <a:p>
            <a:pPr lvl="0"/>
            <a:endParaRPr lang="ru-RU" sz="3600" b="1" dirty="0" smtClean="0"/>
          </a:p>
          <a:p>
            <a:pPr lvl="0"/>
            <a:r>
              <a:rPr lang="ru-RU" sz="3600" b="1" dirty="0" smtClean="0"/>
              <a:t>-</a:t>
            </a:r>
            <a:r>
              <a:rPr lang="ru-RU" sz="3600" b="1" dirty="0" err="1" smtClean="0"/>
              <a:t>Кокорина</a:t>
            </a:r>
            <a:r>
              <a:rPr lang="ru-RU" sz="3600" b="1" dirty="0" smtClean="0"/>
              <a:t> Л. Н. </a:t>
            </a:r>
            <a:r>
              <a:rPr lang="ru-RU" sz="3600" b="1" dirty="0" err="1" smtClean="0"/>
              <a:t>худ.руководитель</a:t>
            </a:r>
            <a:r>
              <a:rPr lang="ru-RU" sz="3600" b="1" dirty="0" smtClean="0"/>
              <a:t>  </a:t>
            </a:r>
            <a:r>
              <a:rPr lang="ru-RU" sz="3600" b="1" dirty="0" err="1" smtClean="0"/>
              <a:t>Бурдыгинским</a:t>
            </a:r>
            <a:r>
              <a:rPr lang="ru-RU" sz="3600" b="1" dirty="0" smtClean="0"/>
              <a:t> СДК</a:t>
            </a:r>
          </a:p>
          <a:p>
            <a:pPr lvl="0"/>
            <a:endParaRPr lang="ru-RU" sz="3600" b="1" dirty="0" smtClean="0"/>
          </a:p>
          <a:p>
            <a:pPr lvl="0">
              <a:buFontTx/>
              <a:buChar char="-"/>
            </a:pPr>
            <a:r>
              <a:rPr lang="ru-RU" sz="3600" b="1" dirty="0" smtClean="0"/>
              <a:t>Васильева Л. А.- библиотекарь</a:t>
            </a:r>
            <a:endParaRPr lang="ru-RU" sz="3600" dirty="0" smtClean="0"/>
          </a:p>
          <a:p>
            <a:pPr lvl="0"/>
            <a:endParaRPr lang="ru-RU" sz="3600" dirty="0" smtClean="0"/>
          </a:p>
          <a:p>
            <a:pPr algn="ctr"/>
            <a:endParaRPr lang="ru-RU" sz="3600" b="1" dirty="0" smtClean="0"/>
          </a:p>
          <a:p>
            <a:pPr algn="ctr"/>
            <a:endParaRPr lang="ru-RU" sz="3600" b="1" dirty="0" smtClean="0"/>
          </a:p>
          <a:p>
            <a:pPr algn="ctr"/>
            <a:endParaRPr lang="ru-RU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7388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4" name="Picture 2" descr="C:\Users\Samsung\Desktop\фото проект 22г\Акци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3270132" cy="4680520"/>
          </a:xfrm>
          <a:prstGeom prst="rect">
            <a:avLst/>
          </a:prstGeom>
          <a:noFill/>
        </p:spPr>
      </p:pic>
      <p:pic>
        <p:nvPicPr>
          <p:cNvPr id="1027" name="Picture 3" descr="C:\Users\Samsung\Desktop\фото проект 22г\Ак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340768"/>
            <a:ext cx="4752528" cy="267329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47664" y="40466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Акция «Тепло солдату» 2022г.</a:t>
            </a:r>
            <a:endParaRPr lang="ru-RU" sz="3600" b="1" dirty="0"/>
          </a:p>
        </p:txBody>
      </p:sp>
      <p:pic>
        <p:nvPicPr>
          <p:cNvPr id="5" name="Picture 4" descr="C:\Users\Samsung\Desktop\фото проект 22г\открытки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293096"/>
            <a:ext cx="4680520" cy="2252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31640" y="332656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Мы делаем мир вокруг </a:t>
            </a:r>
          </a:p>
          <a:p>
            <a:pPr algn="ctr"/>
            <a:r>
              <a:rPr lang="ru-RU" sz="3600" b="1" dirty="0" smtClean="0"/>
              <a:t>ярче и добрее!</a:t>
            </a:r>
            <a:endParaRPr lang="ru-RU" sz="3600" b="1" dirty="0"/>
          </a:p>
        </p:txBody>
      </p:sp>
      <p:pic>
        <p:nvPicPr>
          <p:cNvPr id="2050" name="Picture 2" descr="C:\Users\Samsung\Desktop\фото 23\Новая папка\дети н.г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1658" y="2060848"/>
            <a:ext cx="3564496" cy="3960440"/>
          </a:xfrm>
          <a:prstGeom prst="rect">
            <a:avLst/>
          </a:prstGeom>
          <a:noFill/>
        </p:spPr>
      </p:pic>
      <p:pic>
        <p:nvPicPr>
          <p:cNvPr id="2051" name="Picture 3" descr="C:\Users\Samsung\Desktop\фото 23\Новая папка\дети н.г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4104456" cy="40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376"/>
            <a:ext cx="9144000" cy="698237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39613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</a:t>
            </a:r>
            <a:endParaRPr lang="ru-RU" sz="4000" b="1" dirty="0"/>
          </a:p>
        </p:txBody>
      </p:sp>
      <p:pic>
        <p:nvPicPr>
          <p:cNvPr id="3074" name="Picture 2" descr="C:\Users\Samsung\Desktop\фото 23\мечты 23\9511d865-2830-4e5a-a488-e8f6326642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557757" cy="3429000"/>
          </a:xfrm>
          <a:prstGeom prst="rect">
            <a:avLst/>
          </a:prstGeom>
          <a:noFill/>
        </p:spPr>
      </p:pic>
      <p:pic>
        <p:nvPicPr>
          <p:cNvPr id="3075" name="Picture 3" descr="C:\Users\Samsung\Desktop\фото 23\мечты 23\aef5f91b-85d2-449b-b210-7d1b460eb0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13192"/>
            <a:ext cx="4328032" cy="3256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Наш девиз: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zer\Downloads\ace9ec1921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501122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28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pic>
        <p:nvPicPr>
          <p:cNvPr id="2051" name="Picture 3" descr="C:\Users\Uzer\Desktop\Прлводники\20200721_124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221088"/>
            <a:ext cx="3929058" cy="2428868"/>
          </a:xfrm>
          <a:prstGeom prst="rect">
            <a:avLst/>
          </a:prstGeom>
          <a:noFill/>
        </p:spPr>
      </p:pic>
      <p:pic>
        <p:nvPicPr>
          <p:cNvPr id="2053" name="Picture 5" descr="C:\Users\Uzer\Desktop\проект\отчет почет\фототчет проект\20200427_110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5994" y="1214422"/>
            <a:ext cx="3587939" cy="279064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8" y="428604"/>
            <a:ext cx="835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«Живая память поколений»</a:t>
            </a:r>
            <a:r>
              <a:rPr lang="ru-RU" sz="3200" dirty="0" smtClean="0"/>
              <a:t> 2020г.</a:t>
            </a:r>
            <a:endParaRPr lang="ru-RU" sz="3200" dirty="0"/>
          </a:p>
        </p:txBody>
      </p:sp>
      <p:pic>
        <p:nvPicPr>
          <p:cNvPr id="3075" name="Picture 3" descr="C:\Users\Samsung\Desktop\Данные 2022\Downloads\IMG_20210701_15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1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8" y="428604"/>
            <a:ext cx="835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«Живая память поколений»</a:t>
            </a:r>
            <a:r>
              <a:rPr lang="ru-RU" sz="3200" dirty="0" smtClean="0"/>
              <a:t> 2020г.</a:t>
            </a:r>
            <a:endParaRPr lang="ru-RU" sz="3200" dirty="0"/>
          </a:p>
        </p:txBody>
      </p:sp>
      <p:pic>
        <p:nvPicPr>
          <p:cNvPr id="13" name="Picture 2" descr="C:\Users\Samsung\Desktop\Данные 2022\Downloads\IMG-20210509-WA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8" y="428604"/>
            <a:ext cx="835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Детская игровая площадка</a:t>
            </a:r>
            <a:r>
              <a:rPr lang="ru-RU" sz="3200" dirty="0" smtClean="0"/>
              <a:t>2020г.</a:t>
            </a:r>
            <a:endParaRPr lang="ru-RU" sz="3200" dirty="0"/>
          </a:p>
        </p:txBody>
      </p:sp>
      <p:pic>
        <p:nvPicPr>
          <p:cNvPr id="13" name="Picture 2" descr="D:\проект\отчет почет\фототчет проект 20\20200721_112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4355976" cy="2822546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996574" cy="292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8" y="428604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«Награды- сильнейшим, здоровье- всем!»</a:t>
            </a:r>
            <a:r>
              <a:rPr lang="ru-RU" sz="3200" dirty="0" smtClean="0"/>
              <a:t> 2021г.</a:t>
            </a:r>
            <a:endParaRPr lang="ru-RU" sz="3200" dirty="0"/>
          </a:p>
        </p:txBody>
      </p:sp>
      <p:pic>
        <p:nvPicPr>
          <p:cNvPr id="12" name="Picture 2" descr="C:\Users\Uzer\Downloads\IMG 20210923 185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3714206" cy="4485079"/>
          </a:xfrm>
          <a:prstGeom prst="rect">
            <a:avLst/>
          </a:prstGeom>
          <a:noFill/>
        </p:spPr>
      </p:pic>
      <p:pic>
        <p:nvPicPr>
          <p:cNvPr id="15" name="Picture 2" descr="C:\Users\Uzer\Downloads\IMG 20210923 190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724" y="1772816"/>
            <a:ext cx="3557645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75656" y="260648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3200" b="1" dirty="0" smtClean="0"/>
              <a:t>«Куклы- обереги для семьи </a:t>
            </a:r>
            <a:br>
              <a:rPr lang="ru-RU" sz="3200" b="1" dirty="0" smtClean="0"/>
            </a:br>
            <a:r>
              <a:rPr lang="ru-RU" sz="3200" b="1" dirty="0" smtClean="0"/>
              <a:t>и друзей». 2021г.</a:t>
            </a:r>
            <a:endParaRPr lang="ru-RU" sz="3200" dirty="0"/>
          </a:p>
        </p:txBody>
      </p:sp>
      <p:pic>
        <p:nvPicPr>
          <p:cNvPr id="13" name="Picture 2" descr="C:\Users\Uzer\AppData\Local\Temp\Rar$DIa9752.42805\MOV00421 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4151854" cy="3140968"/>
          </a:xfrm>
          <a:prstGeom prst="rect">
            <a:avLst/>
          </a:prstGeom>
          <a:noFill/>
        </p:spPr>
      </p:pic>
      <p:pic>
        <p:nvPicPr>
          <p:cNvPr id="1027" name="Picture 3" descr="C:\Users\Samsung\Desktop\Данные 2022\Downloads\IMG_20210429_101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aden.ru/uploads/posts/2021-01/1610889616_12-p-fon-dlya-prezentatsii-o-sport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Uzer\Desktop\проект\1610889616_12-p-fon-dlya-prezentatsii-o-sporte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376"/>
          </a:xfrm>
          <a:prstGeom prst="rect">
            <a:avLst/>
          </a:prstGeom>
          <a:noFill/>
        </p:spPr>
      </p:pic>
      <p:pic>
        <p:nvPicPr>
          <p:cNvPr id="10" name="Picture 3" descr="C:\Users\Uzer\AppData\Local\Temp\Rar$DIa9752.5221\MOV00451 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4438235" cy="29300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75656" y="260648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3200" b="1" dirty="0" smtClean="0"/>
              <a:t>«Куклы- обереги для семьи </a:t>
            </a:r>
            <a:br>
              <a:rPr lang="ru-RU" sz="3200" b="1" dirty="0" smtClean="0"/>
            </a:br>
            <a:r>
              <a:rPr lang="ru-RU" sz="3200" b="1" dirty="0" smtClean="0"/>
              <a:t>и друзей». 2021г.</a:t>
            </a:r>
            <a:endParaRPr lang="ru-RU" sz="3200" dirty="0"/>
          </a:p>
        </p:txBody>
      </p:sp>
      <p:pic>
        <p:nvPicPr>
          <p:cNvPr id="13" name="Picture 2" descr="C:\Users\Uzer\AppData\Local\Temp\Rar$DIa9752.42805\MOV00421 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3913971" cy="2961004"/>
          </a:xfrm>
          <a:prstGeom prst="rect">
            <a:avLst/>
          </a:prstGeom>
          <a:noFill/>
        </p:spPr>
      </p:pic>
      <p:pic>
        <p:nvPicPr>
          <p:cNvPr id="4" name="Picture 2" descr="C:\Users\Samsung\Desktop\Данные 2022\Downloads\DSC00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231</Words>
  <Application>Microsoft Office PowerPoint</Application>
  <PresentationFormat>Экран (4:3)</PresentationFormat>
  <Paragraphs>68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Наш девиз:</vt:lpstr>
    </vt:vector>
  </TitlesOfParts>
  <Company>Bukmop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Samsung</cp:lastModifiedBy>
  <cp:revision>98</cp:revision>
  <dcterms:created xsi:type="dcterms:W3CDTF">2021-04-14T10:44:36Z</dcterms:created>
  <dcterms:modified xsi:type="dcterms:W3CDTF">2023-05-14T10:35:07Z</dcterms:modified>
</cp:coreProperties>
</file>