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98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131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79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94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17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92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661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20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43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299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751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9C145-8C58-4549-93D6-25337F57D519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62C46-2227-4D36-8DB4-F57F0D243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57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andex.ru/video/preview/608040848427515121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988099">
            <a:off x="119932" y="815737"/>
            <a:ext cx="9444439" cy="257769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День толерантности </a:t>
            </a:r>
            <a:endParaRPr lang="ru-RU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0" y="5202238"/>
            <a:ext cx="9144000" cy="1655762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https://yandex.ru/video/preview/608040848427515121</a:t>
            </a:r>
            <a:r>
              <a:rPr lang="ru-RU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323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День толерантности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толерантности </dc:title>
  <dc:creator>Пользователь Windows</dc:creator>
  <cp:lastModifiedBy>Пользователь Windows</cp:lastModifiedBy>
  <cp:revision>1</cp:revision>
  <dcterms:created xsi:type="dcterms:W3CDTF">2023-11-07T06:16:29Z</dcterms:created>
  <dcterms:modified xsi:type="dcterms:W3CDTF">2023-11-07T06:16:56Z</dcterms:modified>
</cp:coreProperties>
</file>