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57" r:id="rId5"/>
    <p:sldId id="260" r:id="rId6"/>
    <p:sldId id="261" r:id="rId7"/>
    <p:sldId id="258" r:id="rId8"/>
    <p:sldId id="265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3c9b73d6d9db19425d9ba94dadea3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643306" y="1285860"/>
            <a:ext cx="578647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i="1" dirty="0" smtClean="0">
                <a:solidFill>
                  <a:srgbClr val="EAF1D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Ульяновское региональное молодёжное общественное 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объединение «Улыбка – жизнь»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1693124288_grizly-club-p-kartinki-stiker-babochka-bez-fona-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706095">
            <a:off x="6913224" y="-348991"/>
            <a:ext cx="2681117" cy="2681117"/>
          </a:xfrm>
          <a:prstGeom prst="rect">
            <a:avLst/>
          </a:prstGeom>
        </p:spPr>
      </p:pic>
      <p:pic>
        <p:nvPicPr>
          <p:cNvPr id="10" name="Рисунок 9" descr="1693124288_grizly-club-p-kartinki-stiker-babochka-bez-fona-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479061" flipH="1">
            <a:off x="2197071" y="4192744"/>
            <a:ext cx="2873485" cy="3605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3c9b73d6d9db19425d9ba94dadea3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14744" y="285728"/>
            <a:ext cx="41158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EAF1D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Участие в экологических мероприятиях: </a:t>
            </a:r>
            <a:endParaRPr lang="ru-RU" sz="2800" dirty="0"/>
          </a:p>
        </p:txBody>
      </p:sp>
      <p:pic>
        <p:nvPicPr>
          <p:cNvPr id="4" name="Рисунок 3" descr="photo_5327820928719120831_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1500174"/>
            <a:ext cx="2663010" cy="1993096"/>
          </a:xfrm>
          <a:prstGeom prst="rect">
            <a:avLst/>
          </a:prstGeom>
        </p:spPr>
      </p:pic>
      <p:pic>
        <p:nvPicPr>
          <p:cNvPr id="5" name="Рисунок 4" descr="photo_5327820928719120833_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3714752"/>
            <a:ext cx="2214132" cy="2946038"/>
          </a:xfrm>
          <a:prstGeom prst="rect">
            <a:avLst/>
          </a:prstGeom>
        </p:spPr>
      </p:pic>
      <p:pic>
        <p:nvPicPr>
          <p:cNvPr id="6" name="Рисунок 5" descr="1693124288_grizly-club-p-kartinki-stiker-babochka-bez-fona-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068034" flipV="1">
            <a:off x="2738435" y="1477946"/>
            <a:ext cx="2143116" cy="2571792"/>
          </a:xfrm>
          <a:prstGeom prst="rect">
            <a:avLst/>
          </a:prstGeom>
        </p:spPr>
      </p:pic>
      <p:pic>
        <p:nvPicPr>
          <p:cNvPr id="7" name="Рисунок 6" descr="1693124288_grizly-club-p-kartinki-stiker-babochka-bez-fona-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603284" flipV="1">
            <a:off x="4040369" y="1147804"/>
            <a:ext cx="1513389" cy="1571636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643570" y="4000504"/>
            <a:ext cx="328614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Экологическое просвещение необходимо для нового поколения, чтобы воспитать в них чувство ответственности перед природой и экологией своего региона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3c9b73d6d9db19425d9ba94dadea3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786314" y="357166"/>
            <a:ext cx="2286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Контакты: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286512" y="1571612"/>
            <a:ext cx="34290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Сообщество в ВК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000364" y="2714620"/>
            <a:ext cx="29289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Организация на Добро.РФ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photo_5327820928719121184_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2428868"/>
            <a:ext cx="2357430" cy="2357430"/>
          </a:xfrm>
          <a:prstGeom prst="rect">
            <a:avLst/>
          </a:prstGeom>
        </p:spPr>
      </p:pic>
      <p:pic>
        <p:nvPicPr>
          <p:cNvPr id="9" name="Рисунок 8" descr="2024-08-16_00-33-3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3786190"/>
            <a:ext cx="2818044" cy="2714630"/>
          </a:xfrm>
          <a:prstGeom prst="rect">
            <a:avLst/>
          </a:prstGeom>
        </p:spPr>
      </p:pic>
      <p:pic>
        <p:nvPicPr>
          <p:cNvPr id="10" name="Рисунок 9" descr="1693124288_grizly-club-p-kartinki-stiker-babochka-bez-fona-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8046854" flipV="1">
            <a:off x="3084682" y="552214"/>
            <a:ext cx="1883742" cy="2226298"/>
          </a:xfrm>
          <a:prstGeom prst="rect">
            <a:avLst/>
          </a:prstGeom>
        </p:spPr>
      </p:pic>
      <p:pic>
        <p:nvPicPr>
          <p:cNvPr id="11" name="Рисунок 10" descr="1693124288_grizly-club-p-kartinki-stiker-babochka-bez-fona-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871176">
            <a:off x="6556147" y="4913079"/>
            <a:ext cx="2000240" cy="20002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3c9b73d6d9db19425d9ba94dadea3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14810" y="2786058"/>
            <a:ext cx="37147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Спасибо за внимание!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1693124288_grizly-club-p-kartinki-stiker-babochka-bez-fona-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241528">
            <a:off x="6274770" y="202548"/>
            <a:ext cx="2787276" cy="2787276"/>
          </a:xfrm>
          <a:prstGeom prst="rect">
            <a:avLst/>
          </a:prstGeom>
        </p:spPr>
      </p:pic>
      <p:pic>
        <p:nvPicPr>
          <p:cNvPr id="5" name="Рисунок 4" descr="1693124288_grizly-club-p-kartinki-stiker-babochka-bez-fona-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358207" flipV="1">
            <a:off x="3009256" y="3908420"/>
            <a:ext cx="2466775" cy="2730063"/>
          </a:xfrm>
          <a:prstGeom prst="rect">
            <a:avLst/>
          </a:prstGeom>
        </p:spPr>
      </p:pic>
      <p:pic>
        <p:nvPicPr>
          <p:cNvPr id="6" name="Рисунок 5" descr="1693124288_grizly-club-p-kartinki-stiker-babochka-bez-fona-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745922">
            <a:off x="6308728" y="3313840"/>
            <a:ext cx="1214422" cy="1214422"/>
          </a:xfrm>
          <a:prstGeom prst="rect">
            <a:avLst/>
          </a:prstGeom>
        </p:spPr>
      </p:pic>
      <p:pic>
        <p:nvPicPr>
          <p:cNvPr id="7" name="Рисунок 6" descr="1693124288_grizly-club-p-kartinki-stiker-babochka-bez-fona-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8735804" flipV="1">
            <a:off x="3189060" y="1622293"/>
            <a:ext cx="1439305" cy="16192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3c9b73d6d9db19425d9ba94dadea3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43240" y="5357826"/>
            <a:ext cx="55007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EAF1D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Целевая аудитория: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EAF1D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Учащаяся или работающая молодежь с 14 до 35 лет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643174" y="1714488"/>
            <a:ext cx="39290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286248" y="285728"/>
            <a:ext cx="42148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Описание проекта: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071802" y="1071546"/>
            <a:ext cx="592938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УРМОО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«Улыбка -  жизнь» - это экологический проект, направленный на улучшение экологической ситуации в Ульяновской области.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Одно из важных направлений проекта – экологическое просвещение.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 smtClean="0">
              <a:solidFill>
                <a:srgbClr val="EAF1DD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EAF1D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ы стремимся сформировать у граждан активную жизненную позицию и повысить уровень экологической культуры в обществе.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itchFamily="34" charset="0"/>
                <a:ea typeface="Times New Roman" pitchFamily="18" charset="0"/>
                <a:cs typeface="Segoe UI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1693124288_grizly-club-p-kartinki-stiker-babochka-bez-fona-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234717" flipV="1">
            <a:off x="1436642" y="1290011"/>
            <a:ext cx="2143116" cy="21570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3c9b73d6d9db19425d9ba94dadea3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143372" y="357166"/>
            <a:ext cx="4143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Логотип проекта: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3429000"/>
            <a:ext cx="1745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EAF1D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Обложка: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photo_5327820928719121192_y (1).jpg"/>
          <p:cNvPicPr>
            <a:picLocks noChangeAspect="1"/>
          </p:cNvPicPr>
          <p:nvPr/>
        </p:nvPicPr>
        <p:blipFill>
          <a:blip r:embed="rId3" cstate="print"/>
          <a:srcRect l="9524" t="10638" r="9225" b="6382"/>
          <a:stretch>
            <a:fillRect/>
          </a:stretch>
        </p:blipFill>
        <p:spPr>
          <a:xfrm>
            <a:off x="5000628" y="1142984"/>
            <a:ext cx="2000264" cy="2286016"/>
          </a:xfrm>
          <a:prstGeom prst="ellipse">
            <a:avLst/>
          </a:prstGeom>
        </p:spPr>
      </p:pic>
      <p:pic>
        <p:nvPicPr>
          <p:cNvPr id="11" name="Рисунок 10" descr="photo_5327820928719121203_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4214818"/>
            <a:ext cx="3701443" cy="2429929"/>
          </a:xfrm>
          <a:prstGeom prst="round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3c9b73d6d9db19425d9ba94dadea3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000464" y="928670"/>
            <a:ext cx="51435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786150" y="285728"/>
            <a:ext cx="53578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Лидер</a:t>
            </a:r>
            <a:r>
              <a:rPr kumimoji="0" lang="ru-RU" sz="2800" b="1" i="1" u="none" strike="noStrike" cap="none" normalizeH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организации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Бочкарёва Анна Евгеньевна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786182" y="4643446"/>
            <a:ext cx="507213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EAF1DD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693124288_grizly-club-p-kartinki-stiker-babochka-bez-fona-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392449" flipH="1">
            <a:off x="2374037" y="4511041"/>
            <a:ext cx="2523269" cy="2612457"/>
          </a:xfrm>
          <a:prstGeom prst="rect">
            <a:avLst/>
          </a:prstGeom>
        </p:spPr>
      </p:pic>
      <p:pic>
        <p:nvPicPr>
          <p:cNvPr id="7" name="Рисунок 6" descr="photo_5260351785682461453_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5206" y="1500174"/>
            <a:ext cx="1553777" cy="2071702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000232" y="1500174"/>
            <a:ext cx="50720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Член общественного совета Молодёжного парламента при Законодательном собрании Ульяновской области 7-го созыва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571868" y="3143248"/>
            <a:ext cx="37862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Активист молодой гвардии Единой России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071802" y="4071942"/>
            <a:ext cx="54292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Руководитель пресс - службы </a:t>
            </a:r>
            <a:r>
              <a:rPr lang="ru-RU" sz="2400" b="1" i="1" dirty="0" smtClean="0">
                <a:solidFill>
                  <a:srgbClr val="EAF1D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ентра детско-юношеского туризма и краеведения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429092" y="5288340"/>
            <a:ext cx="47149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Обучающаяся  регионального центра естественнонаучного образования и экологического воспитания «Экокампус»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3c9b73d6d9db19425d9ba94dadea3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71802" y="357166"/>
            <a:ext cx="58720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EAF1D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Структура управления проектом: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1500174"/>
            <a:ext cx="4143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EAF1D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Руководитель организации: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EAF1D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Бочкарёва Анна Евгеньевна </a:t>
            </a:r>
          </a:p>
        </p:txBody>
      </p:sp>
      <p:pic>
        <p:nvPicPr>
          <p:cNvPr id="7" name="Рисунок 6" descr="photo_5418352886494124678_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1071546"/>
            <a:ext cx="928693" cy="1285884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rot="5400000">
            <a:off x="5107787" y="2536025"/>
            <a:ext cx="500064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5108182" y="5464586"/>
            <a:ext cx="500066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5108182" y="3821512"/>
            <a:ext cx="500066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500430" y="2714620"/>
            <a:ext cx="4071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EAF1D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Помощник руководителя:</a:t>
            </a:r>
          </a:p>
          <a:p>
            <a:r>
              <a:rPr lang="ru-RU" sz="2400" b="1" i="1" dirty="0" smtClean="0">
                <a:solidFill>
                  <a:srgbClr val="EAF1D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Сизов Владислав Олегович  </a:t>
            </a: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928926" y="4071942"/>
            <a:ext cx="47149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Руководитель пресс-службы: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Богданова Анастасия Александрова </a:t>
            </a:r>
            <a:endParaRPr lang="ru-RU" sz="24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EAF1D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EAF1DD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714612" y="5703838"/>
            <a:ext cx="4857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Руководитель проектного отдела: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Шиндязова </a:t>
            </a:r>
            <a:r>
              <a:rPr lang="ru-RU" sz="24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Мария Павловна</a:t>
            </a:r>
            <a:endParaRPr lang="ru-RU" sz="24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EAF1D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b="1" i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ru-RU" sz="2400" dirty="0"/>
          </a:p>
        </p:txBody>
      </p:sp>
      <p:pic>
        <p:nvPicPr>
          <p:cNvPr id="36" name="Рисунок 35" descr="photo_5312297336363409811_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0" y="2500306"/>
            <a:ext cx="952135" cy="1428760"/>
          </a:xfrm>
          <a:prstGeom prst="rect">
            <a:avLst/>
          </a:prstGeom>
        </p:spPr>
      </p:pic>
      <p:pic>
        <p:nvPicPr>
          <p:cNvPr id="37" name="Рисунок 36" descr="1693124288_grizly-club-p-kartinki-stiker-babochka-bez-fona-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195296" flipV="1">
            <a:off x="1652493" y="1267097"/>
            <a:ext cx="2180266" cy="2305151"/>
          </a:xfrm>
          <a:prstGeom prst="rect">
            <a:avLst/>
          </a:prstGeom>
        </p:spPr>
      </p:pic>
      <p:pic>
        <p:nvPicPr>
          <p:cNvPr id="15" name="Рисунок 14" descr="photo_5314270826591286496_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29520" y="4071942"/>
            <a:ext cx="1019230" cy="1357298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072066" y="5657671"/>
            <a:ext cx="50720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2024-11-10_23-50-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86644" y="5500702"/>
            <a:ext cx="1303006" cy="13572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3c9b73d6d9db19425d9ba94dadea3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57522" y="428604"/>
            <a:ext cx="57864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EAF1D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Планируемая деятельность проекта: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472" y="1785926"/>
            <a:ext cx="62865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800" b="1" i="1" dirty="0" smtClean="0">
                <a:solidFill>
                  <a:srgbClr val="EAF1D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Субботники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800" b="1" i="1" dirty="0" smtClean="0">
                <a:solidFill>
                  <a:srgbClr val="EAF1D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Помощь приютам бездомных животных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i="1" dirty="0" smtClean="0">
              <a:solidFill>
                <a:srgbClr val="EAF1DD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Сбор макулатуры и пластиковых бутылок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2800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EAF1D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Участие в экологических мероприятиях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1693124288_grizly-club-p-kartinki-stiker-babochka-bez-fona-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213666">
            <a:off x="6936973" y="864749"/>
            <a:ext cx="2180266" cy="2180266"/>
          </a:xfrm>
          <a:prstGeom prst="rect">
            <a:avLst/>
          </a:prstGeom>
        </p:spPr>
      </p:pic>
      <p:pic>
        <p:nvPicPr>
          <p:cNvPr id="6" name="Рисунок 5" descr="1693124288_grizly-club-p-kartinki-stiker-babochka-bez-fona-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689883" flipV="1">
            <a:off x="2678858" y="5279908"/>
            <a:ext cx="1587195" cy="16401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3c9b73d6d9db19425d9ba94dadea3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pic>
        <p:nvPicPr>
          <p:cNvPr id="5" name="Рисунок 4" descr="1693124288_grizly-club-p-kartinki-stiker-babochka-bez-fona-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972542">
            <a:off x="6821719" y="4142520"/>
            <a:ext cx="2180266" cy="218026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29190" y="214290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EAF1D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Субботники: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857488" y="1214422"/>
            <a:ext cx="278608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Субботник – это добровольная и бесплатная работа на общее благо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071802" y="3786190"/>
            <a:ext cx="36433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Участие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во Всероссийской акции «Вода России»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357786" y="2928934"/>
            <a:ext cx="37862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Благоустройство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территории вокруг парка «Матросова»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1693124288_grizly-club-p-kartinki-stiker-babochka-bez-fona-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837351">
            <a:off x="6688332" y="3545069"/>
            <a:ext cx="1477376" cy="1477376"/>
          </a:xfrm>
          <a:prstGeom prst="rect">
            <a:avLst/>
          </a:prstGeom>
        </p:spPr>
      </p:pic>
      <p:pic>
        <p:nvPicPr>
          <p:cNvPr id="11" name="Рисунок 10" descr="CIAkjv1hwC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857232"/>
            <a:ext cx="2571768" cy="1928826"/>
          </a:xfrm>
          <a:prstGeom prst="rect">
            <a:avLst/>
          </a:prstGeom>
        </p:spPr>
      </p:pic>
      <p:pic>
        <p:nvPicPr>
          <p:cNvPr id="12" name="Рисунок 11" descr="5im6dbrtkk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2" y="4643446"/>
            <a:ext cx="2714644" cy="20359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3c9b73d6d9db19425d9ba94dadea3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14678" y="214290"/>
            <a:ext cx="55641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EAF1D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Помощь приютам бездомных животных:</a:t>
            </a:r>
          </a:p>
        </p:txBody>
      </p:sp>
      <p:pic>
        <p:nvPicPr>
          <p:cNvPr id="4" name="Рисунок 3" descr="photo_5321488312973776978_y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4429132"/>
            <a:ext cx="2559423" cy="2161843"/>
          </a:xfrm>
          <a:prstGeom prst="rect">
            <a:avLst/>
          </a:prstGeom>
        </p:spPr>
      </p:pic>
      <p:pic>
        <p:nvPicPr>
          <p:cNvPr id="5" name="Рисунок 4" descr="photo_5321488312973776979_y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1500174"/>
            <a:ext cx="2571768" cy="1928826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714744" y="3714752"/>
            <a:ext cx="38576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Пункт передержки Ковчег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929322" y="1285860"/>
            <a:ext cx="300036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Будьте добрее друг к другу и к братьям нашим меньшим. Помогайте им, если у вас есть возможность. Сделаем наш мир лучше вместе!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1693124288_grizly-club-p-kartinki-stiker-babochka-bez-fona-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085027" flipV="1">
            <a:off x="2688559" y="4474475"/>
            <a:ext cx="2200220" cy="2200271"/>
          </a:xfrm>
          <a:prstGeom prst="rect">
            <a:avLst/>
          </a:prstGeom>
        </p:spPr>
      </p:pic>
      <p:pic>
        <p:nvPicPr>
          <p:cNvPr id="10" name="Рисунок 9" descr="1693124288_grizly-club-p-kartinki-stiker-babochka-bez-fona-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6989582" flipV="1">
            <a:off x="3794105" y="4131862"/>
            <a:ext cx="1256747" cy="13573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3c9b73d6d9db19425d9ba94dadea3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00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00562" y="285728"/>
            <a:ext cx="3266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Сбор макулатуры: </a:t>
            </a:r>
          </a:p>
        </p:txBody>
      </p:sp>
      <p:pic>
        <p:nvPicPr>
          <p:cNvPr id="6" name="Рисунок 5" descr="onbrOt_FK4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1285860"/>
            <a:ext cx="2857519" cy="2143140"/>
          </a:xfrm>
          <a:prstGeom prst="rect">
            <a:avLst/>
          </a:prstGeom>
        </p:spPr>
      </p:pic>
      <p:pic>
        <p:nvPicPr>
          <p:cNvPr id="7" name="Рисунок 6" descr="f6ead837e63c86a63d084afcb91c06c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3643314"/>
            <a:ext cx="2000246" cy="2666995"/>
          </a:xfrm>
          <a:prstGeom prst="rect">
            <a:avLst/>
          </a:prstGeom>
        </p:spPr>
      </p:pic>
      <p:pic>
        <p:nvPicPr>
          <p:cNvPr id="8" name="Рисунок 7" descr="1693124288_grizly-club-p-kartinki-stiker-babochka-bez-fona-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952597">
            <a:off x="6660478" y="588257"/>
            <a:ext cx="2169759" cy="2169759"/>
          </a:xfrm>
          <a:prstGeom prst="rect">
            <a:avLst/>
          </a:prstGeom>
        </p:spPr>
      </p:pic>
      <p:pic>
        <p:nvPicPr>
          <p:cNvPr id="9" name="Рисунок 8" descr="1693124288_grizly-club-p-kartinki-stiker-babochka-bez-fona-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893898">
            <a:off x="6181608" y="1752461"/>
            <a:ext cx="1571612" cy="1571612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14678" y="4357694"/>
            <a:ext cx="28574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EAF1D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Сбор макулатуры позволит сохранить деревья и даст мусору вторую жизнь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286</Words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90</cp:revision>
  <dcterms:created xsi:type="dcterms:W3CDTF">2024-08-02T20:27:15Z</dcterms:created>
  <dcterms:modified xsi:type="dcterms:W3CDTF">2024-11-11T17:01:22Z</dcterms:modified>
</cp:coreProperties>
</file>