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8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xmlns="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41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5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01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6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36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98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52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1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3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2580"/>
            <a:ext cx="7805821" cy="2387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Отдел по развитию сферы туризма, молодежной политики, культуры и спорта администрации города Рассказово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4356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F605A6-5FD6-46EB-9BA2-2C53BCD92321}"/>
              </a:ext>
            </a:extLst>
          </p:cNvPr>
          <p:cNvSpPr/>
          <p:nvPr/>
        </p:nvSpPr>
        <p:spPr>
          <a:xfrm>
            <a:off x="1119868" y="1870983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531C2C1-51E4-446E-B533-1B43F1B040C0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B0118A-6970-4A09-A50B-4E17E6F2D972}"/>
              </a:ext>
            </a:extLst>
          </p:cNvPr>
          <p:cNvSpPr txBox="1"/>
          <p:nvPr/>
        </p:nvSpPr>
        <p:spPr>
          <a:xfrm>
            <a:off x="2196193" y="152904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4D6B27-1F84-4F0A-BC16-FA2220618B28}"/>
              </a:ext>
            </a:extLst>
          </p:cNvPr>
          <p:cNvSpPr/>
          <p:nvPr/>
        </p:nvSpPr>
        <p:spPr>
          <a:xfrm>
            <a:off x="4493305" y="1870983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6C368CA-F7F1-489A-8907-C82389F81415}"/>
              </a:ext>
            </a:extLst>
          </p:cNvPr>
          <p:cNvSpPr txBox="1">
            <a:spLocks/>
          </p:cNvSpPr>
          <p:nvPr/>
        </p:nvSpPr>
        <p:spPr>
          <a:xfrm>
            <a:off x="449330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Наш отдел </a:t>
            </a:r>
            <a:r>
              <a:rPr lang="ru-RU" dirty="0" err="1" smtClean="0">
                <a:solidFill>
                  <a:schemeClr val="bg1"/>
                </a:solidFill>
              </a:rPr>
              <a:t>взаимодествует</a:t>
            </a:r>
            <a:r>
              <a:rPr lang="ru-RU" dirty="0" smtClean="0">
                <a:solidFill>
                  <a:schemeClr val="bg1"/>
                </a:solidFill>
              </a:rPr>
              <a:t> со всеми учреждениями и организациями, в том числе НКО, принимающими участие в волонтерской деятельности, организует мероприятия с волонтерами и для волонтеров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059037A-D396-43CD-AC4B-77FC76AB0679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C84A8C-B781-463C-80C0-E87574B49336}"/>
              </a:ext>
            </a:extLst>
          </p:cNvPr>
          <p:cNvSpPr txBox="1"/>
          <p:nvPr/>
        </p:nvSpPr>
        <p:spPr>
          <a:xfrm>
            <a:off x="5569630" y="15110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E02F95-F773-49D8-A864-31044D32EA86}"/>
              </a:ext>
            </a:extLst>
          </p:cNvPr>
          <p:cNvSpPr/>
          <p:nvPr/>
        </p:nvSpPr>
        <p:spPr>
          <a:xfrm>
            <a:off x="7917544" y="1870983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4FE817F-D590-4C1A-B45B-8307B1332944}"/>
              </a:ext>
            </a:extLst>
          </p:cNvPr>
          <p:cNvSpPr txBox="1">
            <a:spLocks/>
          </p:cNvSpPr>
          <p:nvPr/>
        </p:nvSpPr>
        <p:spPr>
          <a:xfrm>
            <a:off x="7917543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ведется учет мероприятий на платформе </a:t>
            </a:r>
            <a:r>
              <a:rPr lang="ru-RU" dirty="0" err="1" smtClean="0">
                <a:solidFill>
                  <a:schemeClr val="bg1"/>
                </a:solidFill>
              </a:rPr>
              <a:t>ДОБРО.ru</a:t>
            </a:r>
            <a:r>
              <a:rPr lang="ru-RU" dirty="0" smtClean="0">
                <a:solidFill>
                  <a:schemeClr val="bg1"/>
                </a:solidFill>
              </a:rPr>
              <a:t>, учитывая волонтерские часы, проводит награждение лучших волонтеров города ко Дню добровольца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09DCFA36-00C6-4026-80B4-0392707CC335}"/>
              </a:ext>
            </a:extLst>
          </p:cNvPr>
          <p:cNvSpPr/>
          <p:nvPr/>
        </p:nvSpPr>
        <p:spPr>
          <a:xfrm>
            <a:off x="8984344" y="1529681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3618DD-42C5-4438-A040-79E9A874323C}"/>
              </a:ext>
            </a:extLst>
          </p:cNvPr>
          <p:cNvSpPr txBox="1"/>
          <p:nvPr/>
        </p:nvSpPr>
        <p:spPr>
          <a:xfrm>
            <a:off x="8993869" y="154245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217FD6A-396F-4867-9F8E-3F97F04CCAB7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Одна из функции отдела по направлению государственной молодежной политики — координация деятельности волонтерского движения города Рассказово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6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632"/>
          </a:xfrm>
        </p:spPr>
        <p:txBody>
          <a:bodyPr>
            <a:normAutofit/>
          </a:bodyPr>
          <a:lstStyle/>
          <a:p>
            <a:r>
              <a:rPr lang="ru-RU" dirty="0" smtClean="0"/>
              <a:t>В добровольче</a:t>
            </a:r>
            <a:r>
              <a:rPr lang="ru-RU" dirty="0" smtClean="0"/>
              <a:t>скую деятельность города Рассказово вовлечено более </a:t>
            </a:r>
            <a:r>
              <a:rPr lang="ru-RU" dirty="0" smtClean="0">
                <a:solidFill>
                  <a:schemeClr val="accent2"/>
                </a:solidFill>
              </a:rPr>
              <a:t>300</a:t>
            </a:r>
            <a:r>
              <a:rPr lang="ru-RU" dirty="0" smtClean="0"/>
              <a:t> человек в возрасте от 12 до 65 лет</a:t>
            </a:r>
          </a:p>
          <a:p>
            <a:r>
              <a:rPr lang="ru-RU" dirty="0" smtClean="0"/>
              <a:t>Функционируют </a:t>
            </a:r>
            <a:r>
              <a:rPr lang="ru-RU" dirty="0" smtClean="0">
                <a:solidFill>
                  <a:schemeClr val="accent2"/>
                </a:solidFill>
              </a:rPr>
              <a:t>14</a:t>
            </a:r>
            <a:r>
              <a:rPr lang="ru-RU" dirty="0" smtClean="0"/>
              <a:t> волонтерских объединений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/>
        </p:blipFill>
        <p:spPr>
          <a:xfrm>
            <a:off x="3713256" y="3207473"/>
            <a:ext cx="3567960" cy="267624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>
          <a:xfrm>
            <a:off x="7980949" y="3202778"/>
            <a:ext cx="3669840" cy="2675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331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Добровольческая работа ведется в сферах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Гражданско-патриотического </a:t>
            </a:r>
            <a:r>
              <a:rPr lang="ru-RU" dirty="0" smtClean="0"/>
              <a:t>воспитания</a:t>
            </a:r>
          </a:p>
          <a:p>
            <a:r>
              <a:rPr lang="ru-RU" dirty="0" smtClean="0"/>
              <a:t>Здравоохранения</a:t>
            </a:r>
          </a:p>
          <a:p>
            <a:r>
              <a:rPr lang="ru-RU" dirty="0" smtClean="0"/>
              <a:t>Социальной поддержки</a:t>
            </a:r>
          </a:p>
          <a:p>
            <a:r>
              <a:rPr lang="ru-RU" dirty="0" smtClean="0"/>
              <a:t>Культуры</a:t>
            </a:r>
          </a:p>
          <a:p>
            <a:r>
              <a:rPr lang="ru-RU" dirty="0" smtClean="0"/>
              <a:t>Спорта</a:t>
            </a:r>
          </a:p>
          <a:p>
            <a:r>
              <a:rPr lang="ru-RU" dirty="0" smtClean="0"/>
              <a:t>Экологии</a:t>
            </a:r>
          </a:p>
          <a:p>
            <a:r>
              <a:rPr lang="ru-RU" dirty="0" smtClean="0"/>
              <a:t>Содействия органам внутренних дел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7838703" y="1283200"/>
            <a:ext cx="3509640" cy="46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331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Волонтеры города принимают активное участие во всех региональных и федеральных  добровольческих акциях и проектах: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632"/>
          </a:xfrm>
        </p:spPr>
        <p:txBody>
          <a:bodyPr>
            <a:normAutofit/>
          </a:bodyPr>
          <a:lstStyle/>
          <a:p>
            <a:r>
              <a:rPr lang="ru-RU" dirty="0" smtClean="0"/>
              <a:t>«Волонтеры конституции»</a:t>
            </a:r>
          </a:p>
          <a:p>
            <a:r>
              <a:rPr lang="ru-RU" dirty="0" smtClean="0"/>
              <a:t>«Волонтеры комфортной городской среды»</a:t>
            </a:r>
          </a:p>
          <a:p>
            <a:r>
              <a:rPr lang="ru-RU" dirty="0" smtClean="0"/>
              <a:t>«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«Я доброволец»</a:t>
            </a:r>
          </a:p>
          <a:p>
            <a:r>
              <a:rPr lang="ru-RU" dirty="0" smtClean="0"/>
              <a:t>«Волонтеры переписи»</a:t>
            </a:r>
          </a:p>
          <a:p>
            <a:r>
              <a:rPr lang="ru-RU" dirty="0" smtClean="0"/>
              <a:t>«Добрые крышечки»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/>
        </p:blipFill>
        <p:spPr>
          <a:xfrm>
            <a:off x="9834720" y="802743"/>
            <a:ext cx="2357280" cy="314316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tretch/>
        </p:blipFill>
        <p:spPr>
          <a:xfrm>
            <a:off x="7931543" y="2384800"/>
            <a:ext cx="2294640" cy="309528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/>
        </p:blipFill>
        <p:spPr>
          <a:xfrm>
            <a:off x="4994172" y="3983212"/>
            <a:ext cx="3383280" cy="2255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331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6676261" y="232229"/>
            <a:ext cx="3527280" cy="264492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3" cstate="print"/>
          <a:stretch/>
        </p:blipFill>
        <p:spPr>
          <a:xfrm>
            <a:off x="0" y="1198524"/>
            <a:ext cx="3483720" cy="231876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Рассказово созданы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0919BB-DA94-4483-BE0E-5A4678901D65}"/>
              </a:ext>
            </a:extLst>
          </p:cNvPr>
          <p:cNvSpPr txBox="1"/>
          <p:nvPr/>
        </p:nvSpPr>
        <p:spPr>
          <a:xfrm>
            <a:off x="740229" y="3119073"/>
            <a:ext cx="2409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Местное отделение Всероссийского общественного движения «Волонтеры победы»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8AD622-652C-4FF3-A7EE-8E163BA850F5}"/>
              </a:ext>
            </a:extLst>
          </p:cNvPr>
          <p:cNvSpPr txBox="1"/>
          <p:nvPr/>
        </p:nvSpPr>
        <p:spPr>
          <a:xfrm>
            <a:off x="3614059" y="3075533"/>
            <a:ext cx="2452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</a:t>
            </a:r>
            <a:r>
              <a:rPr lang="ru-RU" dirty="0" smtClean="0"/>
              <a:t>отделение Всероссийского общественного движения «Волонтеры </a:t>
            </a:r>
            <a:r>
              <a:rPr lang="ru-RU" dirty="0" smtClean="0"/>
              <a:t>культуры»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7" name="Рисунок 36"/>
          <p:cNvPicPr/>
          <p:nvPr/>
        </p:nvPicPr>
        <p:blipFill>
          <a:blip r:embed="rId4" cstate="print"/>
          <a:stretch/>
        </p:blipFill>
        <p:spPr>
          <a:xfrm>
            <a:off x="8894760" y="3556000"/>
            <a:ext cx="3297240" cy="247248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3A7CF46-54C1-47D0-9B18-DE50B668A4E2}"/>
              </a:ext>
            </a:extLst>
          </p:cNvPr>
          <p:cNvSpPr/>
          <p:nvPr/>
        </p:nvSpPr>
        <p:spPr>
          <a:xfrm>
            <a:off x="6490857" y="2398317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E888DA-A6D2-4D11-B78C-666B64007825}"/>
              </a:ext>
            </a:extLst>
          </p:cNvPr>
          <p:cNvSpPr txBox="1"/>
          <p:nvPr/>
        </p:nvSpPr>
        <p:spPr>
          <a:xfrm>
            <a:off x="6531428" y="3409359"/>
            <a:ext cx="25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Поисковый отряд «Витязь»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14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D77EB-E2EA-449B-B17A-7515526A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 муниципальный ресурсный центр поддержки добровольчества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tretch/>
        </p:blipFill>
        <p:spPr>
          <a:xfrm>
            <a:off x="4443611" y="1976664"/>
            <a:ext cx="5716388" cy="4678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967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3879751" y="2172262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СПАСИБО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195406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75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192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Отдел по развитию сферы туризма, молодежной политики, культуры и спорта администрации города Рассказово</vt:lpstr>
      <vt:lpstr>Слайд 2</vt:lpstr>
      <vt:lpstr>Слайд 3</vt:lpstr>
      <vt:lpstr>Добровольческая работа ведется в сферах:</vt:lpstr>
      <vt:lpstr>Волонтеры города принимают активное участие во всех региональных и федеральных  добровольческих акциях и проектах:</vt:lpstr>
      <vt:lpstr>В Рассказово созданы</vt:lpstr>
      <vt:lpstr>Открыт муниципальный ресурсный центр поддержки добровольчества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11</cp:revision>
  <dcterms:created xsi:type="dcterms:W3CDTF">2021-05-07T08:34:05Z</dcterms:created>
  <dcterms:modified xsi:type="dcterms:W3CDTF">2024-01-31T07:19:55Z</dcterms:modified>
</cp:coreProperties>
</file>