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59" r:id="rId5"/>
    <p:sldId id="268" r:id="rId6"/>
    <p:sldId id="260" r:id="rId7"/>
    <p:sldId id="261" r:id="rId8"/>
    <p:sldId id="262" r:id="rId9"/>
    <p:sldId id="263" r:id="rId10"/>
    <p:sldId id="270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73410" autoAdjust="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4448-61BC-48E8-859F-C6E4681C9166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945B-7D3A-4297-AF31-422A0CAE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4448-61BC-48E8-859F-C6E4681C9166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945B-7D3A-4297-AF31-422A0CAE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4448-61BC-48E8-859F-C6E4681C9166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945B-7D3A-4297-AF31-422A0CAE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4448-61BC-48E8-859F-C6E4681C9166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945B-7D3A-4297-AF31-422A0CAE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4448-61BC-48E8-859F-C6E4681C9166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945B-7D3A-4297-AF31-422A0CAE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4448-61BC-48E8-859F-C6E4681C9166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945B-7D3A-4297-AF31-422A0CAE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4448-61BC-48E8-859F-C6E4681C9166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945B-7D3A-4297-AF31-422A0CAE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4448-61BC-48E8-859F-C6E4681C9166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945B-7D3A-4297-AF31-422A0CAE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4448-61BC-48E8-859F-C6E4681C9166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945B-7D3A-4297-AF31-422A0CAE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4448-61BC-48E8-859F-C6E4681C9166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945B-7D3A-4297-AF31-422A0CAEE6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F4448-61BC-48E8-859F-C6E4681C9166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25945B-7D3A-4297-AF31-422A0CAEE6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DF4448-61BC-48E8-859F-C6E4681C9166}" type="datetimeFigureOut">
              <a:rPr lang="ru-RU" smtClean="0"/>
              <a:pPr/>
              <a:t>03.11.2021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25945B-7D3A-4297-AF31-422A0CAEE61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2286016"/>
          </a:xfrm>
        </p:spPr>
        <p:txBody>
          <a:bodyPr>
            <a:noAutofit/>
          </a:bodyPr>
          <a:lstStyle/>
          <a:p>
            <a:r>
              <a:rPr lang="ru-RU" sz="4800" dirty="0" smtClean="0"/>
              <a:t>Фонд поддержки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местного </a:t>
            </a:r>
            <a:r>
              <a:rPr lang="ru-RU" sz="4800" dirty="0" smtClean="0"/>
              <a:t>сообщества 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«</a:t>
            </a:r>
            <a:r>
              <a:rPr lang="ru-RU" sz="4800" dirty="0" smtClean="0"/>
              <a:t>Территория успеха»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3500438"/>
            <a:ext cx="4173286" cy="1480698"/>
          </a:xfrm>
        </p:spPr>
        <p:txBody>
          <a:bodyPr>
            <a:normAutofit/>
          </a:bodyPr>
          <a:lstStyle/>
          <a:p>
            <a:r>
              <a:rPr lang="ru-RU" dirty="0" smtClean="0"/>
              <a:t>г. Краснокамск</a:t>
            </a:r>
          </a:p>
          <a:p>
            <a:r>
              <a:rPr lang="ru-RU" dirty="0" smtClean="0"/>
              <a:t>Пермский край</a:t>
            </a:r>
            <a:endParaRPr lang="ru-RU" dirty="0"/>
          </a:p>
        </p:txBody>
      </p:sp>
      <p:pic>
        <p:nvPicPr>
          <p:cNvPr id="1026" name="Picture 2" descr="D:\рабочий стол с диска с\Лена\Территория успеха\Территория успеха\ТУ\территория успеха_лого_н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714884"/>
            <a:ext cx="221457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96834"/>
            <a:ext cx="7851648" cy="1408030"/>
          </a:xfrm>
        </p:spPr>
        <p:txBody>
          <a:bodyPr>
            <a:normAutofit/>
          </a:bodyPr>
          <a:lstStyle/>
          <a:p>
            <a:r>
              <a:rPr lang="ru-RU" sz="4000" dirty="0"/>
              <a:t>Повышение гражданской активности населения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04864"/>
            <a:ext cx="7854696" cy="37444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 фонде уже 6 лет работает отряд серебряных волонтеров. На сегодняшний день это 104 активных человека старшего возраста.</a:t>
            </a:r>
          </a:p>
          <a:p>
            <a:r>
              <a:rPr lang="ru-RU" dirty="0" smtClean="0"/>
              <a:t>Акция «Одобрено старшим поколением», соревнования по раздельному сбору мусора «Чистые игры», организация и проведение фестиваля «Добрый Краснокамск», ежедневная работа по оказанию помощи и поддержке нуждающихся. </a:t>
            </a:r>
          </a:p>
          <a:p>
            <a:r>
              <a:rPr lang="ru-RU" dirty="0" smtClean="0"/>
              <a:t>Это то немного, что делают люди старшего поколения в качестве волонтеров.</a:t>
            </a:r>
          </a:p>
          <a:p>
            <a:endParaRPr lang="ru-RU" dirty="0"/>
          </a:p>
        </p:txBody>
      </p:sp>
      <p:pic>
        <p:nvPicPr>
          <p:cNvPr id="4" name="Picture 2" descr="D:\рабочий стол с диска с\Лена\Территория успеха\Территория успеха\ТУ\территория успеха_лого_н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214578" cy="150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8349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628700"/>
            <a:ext cx="7851648" cy="7977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Оказание социальных услуг населению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815050" y="1658983"/>
            <a:ext cx="3573046" cy="241808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Творческое объединение для лиц старшего возраста и инвалидов «</a:t>
            </a:r>
            <a:r>
              <a:rPr lang="ru-RU" dirty="0" err="1" smtClean="0"/>
              <a:t>КлубОК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Бюро добрых услуг (няни, сиделки)</a:t>
            </a:r>
          </a:p>
          <a:p>
            <a:r>
              <a:rPr lang="ru-RU" dirty="0" smtClean="0"/>
              <a:t>Проведение мероприятий</a:t>
            </a:r>
            <a:endParaRPr lang="ru-RU" dirty="0"/>
          </a:p>
        </p:txBody>
      </p:sp>
      <p:pic>
        <p:nvPicPr>
          <p:cNvPr id="4099" name="Picture 3" descr="D:\рабочий стол с диска с\Лена\Территория успеха\Мероприятия\мероприятия 2009\Турслет2009\Министерство о турслете\Турслет2\P8220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2143140" cy="2866357"/>
          </a:xfrm>
          <a:prstGeom prst="rect">
            <a:avLst/>
          </a:prstGeom>
          <a:noFill/>
        </p:spPr>
      </p:pic>
      <p:pic>
        <p:nvPicPr>
          <p:cNvPr id="7" name="Рисунок 6" descr="E:\Мероприятия\2017\20170418 Клубок\_DSC51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4315" y="4094192"/>
            <a:ext cx="3286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User\Рабочий стол\_DSC55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1000" y="2618569"/>
            <a:ext cx="1924050" cy="289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рабочий стол с диска с\Лена\Территория успеха\Территория успеха\ТУ\территория успеха_лого_новы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877" y="4929198"/>
            <a:ext cx="221457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000108"/>
            <a:ext cx="7851648" cy="928694"/>
          </a:xfrm>
        </p:spPr>
        <p:txBody>
          <a:bodyPr/>
          <a:lstStyle/>
          <a:p>
            <a:r>
              <a:rPr lang="ru-RU" dirty="0" smtClean="0"/>
              <a:t>Развитие территорий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2000240"/>
            <a:ext cx="7854696" cy="4071966"/>
          </a:xfrm>
        </p:spPr>
        <p:txBody>
          <a:bodyPr/>
          <a:lstStyle/>
          <a:p>
            <a:r>
              <a:rPr lang="ru-RU" dirty="0" smtClean="0"/>
              <a:t>Формирование команд, разработка концепций и программ развития территорий, поиск ресурсов как внутри территории, так и извне, </a:t>
            </a:r>
            <a:r>
              <a:rPr lang="ru-RU" dirty="0" smtClean="0"/>
              <a:t>мониторинг и сопровождение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" name="Picture 2" descr="D:\рабочий стол с диска с\Лена\Территория успеха\Территория успеха\ТУ\территория успеха_лого_н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929198"/>
            <a:ext cx="2214578" cy="1500198"/>
          </a:xfrm>
          <a:prstGeom prst="rect">
            <a:avLst/>
          </a:prstGeom>
          <a:noFill/>
        </p:spPr>
      </p:pic>
      <p:pic>
        <p:nvPicPr>
          <p:cNvPr id="5122" name="Picture 2" descr="D:\рабочий стол с диска с\Лена\Территория успеха\Мероприятия\мероприятия 2009\Майский период\Фото Майский\P1000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7" y="3501008"/>
            <a:ext cx="4358531" cy="2928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414458"/>
          </a:xfrm>
        </p:spPr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2924944"/>
            <a:ext cx="7854696" cy="21602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89824533982, 89028394013</a:t>
            </a:r>
            <a:endParaRPr lang="ru-RU" dirty="0" smtClean="0"/>
          </a:p>
          <a:p>
            <a:r>
              <a:rPr lang="en-US" dirty="0" smtClean="0"/>
              <a:t>E-mail:</a:t>
            </a:r>
            <a:r>
              <a:rPr lang="ru-RU" dirty="0" smtClean="0"/>
              <a:t> </a:t>
            </a:r>
            <a:r>
              <a:rPr lang="en-US" dirty="0" smtClean="0"/>
              <a:t>fonduspeh@mail.ru</a:t>
            </a:r>
            <a:endParaRPr lang="ru-RU" dirty="0" smtClean="0"/>
          </a:p>
          <a:p>
            <a:r>
              <a:rPr lang="ru-RU" dirty="0" smtClean="0"/>
              <a:t>Адрес</a:t>
            </a:r>
            <a:r>
              <a:rPr lang="en-US" dirty="0" smtClean="0"/>
              <a:t>: 617060</a:t>
            </a:r>
            <a:r>
              <a:rPr lang="ru-RU" dirty="0" smtClean="0"/>
              <a:t>, Пермский край, г. Краснокамск. ул. Энтузиастов, </a:t>
            </a:r>
            <a:r>
              <a:rPr lang="ru-RU" dirty="0" smtClean="0"/>
              <a:t>24</a:t>
            </a:r>
          </a:p>
          <a:p>
            <a:r>
              <a:rPr lang="ru-RU" dirty="0" smtClean="0"/>
              <a:t>Сайт</a:t>
            </a:r>
            <a:r>
              <a:rPr lang="ru-RU" dirty="0"/>
              <a:t>:</a:t>
            </a:r>
            <a:r>
              <a:rPr lang="ru-RU" dirty="0" smtClean="0"/>
              <a:t> </a:t>
            </a:r>
            <a:r>
              <a:rPr lang="en-US" dirty="0" smtClean="0"/>
              <a:t>fondkrk.ru</a:t>
            </a:r>
            <a:endParaRPr lang="ru-RU" dirty="0" smtClean="0"/>
          </a:p>
          <a:p>
            <a:r>
              <a:rPr lang="ru-RU" dirty="0" smtClean="0"/>
              <a:t>Группа Вконтакте </a:t>
            </a:r>
            <a:r>
              <a:rPr lang="en-US" dirty="0"/>
              <a:t>https://vk.com/fonduspeh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2" descr="D:\рабочий стол с диска с\Лена\Территория успеха\Территория успеха\ТУ\территория успеха_лого_н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946329"/>
            <a:ext cx="221457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12129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Фонд «Территория успеха» является участником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708920"/>
            <a:ext cx="7854696" cy="2272216"/>
          </a:xfrm>
        </p:spPr>
        <p:txBody>
          <a:bodyPr/>
          <a:lstStyle/>
          <a:p>
            <a:r>
              <a:rPr lang="ru-RU" dirty="0" smtClean="0"/>
              <a:t>Содружества Добрых городов</a:t>
            </a:r>
          </a:p>
          <a:p>
            <a:r>
              <a:rPr lang="ru-RU" dirty="0" smtClean="0"/>
              <a:t>Альянса «Серебряный возраст»</a:t>
            </a:r>
          </a:p>
          <a:p>
            <a:r>
              <a:rPr lang="ru-RU" dirty="0" smtClean="0"/>
              <a:t>Коалиции «Забота рядом»</a:t>
            </a:r>
          </a:p>
          <a:p>
            <a:r>
              <a:rPr lang="ru-RU" dirty="0" smtClean="0"/>
              <a:t>Коалиции против бедности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444238"/>
            <a:ext cx="2213040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3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ctrTitle"/>
          </p:nvPr>
        </p:nvSpPr>
        <p:spPr>
          <a:xfrm>
            <a:off x="533400" y="1000108"/>
            <a:ext cx="7851648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Направления деятельности</a:t>
            </a:r>
            <a:endParaRPr lang="ru-RU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000240"/>
            <a:ext cx="7854696" cy="3429024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оказание помощи и поддержки нуждающимся категориям населения</a:t>
            </a:r>
            <a:r>
              <a:rPr lang="en-US" dirty="0" smtClean="0"/>
              <a:t>;</a:t>
            </a: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профилактика правонарушений и преступлений несовершеннолетних</a:t>
            </a:r>
            <a:r>
              <a:rPr lang="en-US" dirty="0" smtClean="0"/>
              <a:t>;</a:t>
            </a: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повышение гражданской активности населения</a:t>
            </a:r>
            <a:r>
              <a:rPr lang="en-US" dirty="0" smtClean="0"/>
              <a:t>;</a:t>
            </a: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 оказание социальных услуг населению</a:t>
            </a:r>
            <a:r>
              <a:rPr lang="en-US" dirty="0" smtClean="0"/>
              <a:t>;</a:t>
            </a: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 развитие территорий.</a:t>
            </a:r>
            <a:endParaRPr lang="ru-RU" dirty="0"/>
          </a:p>
        </p:txBody>
      </p:sp>
      <p:pic>
        <p:nvPicPr>
          <p:cNvPr id="18" name="Picture 2" descr="D:\рабочий стол с диска с\Лена\Территория успеха\Территория успеха\ТУ\территория успеха_лого_н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072074"/>
            <a:ext cx="221457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052736"/>
            <a:ext cx="7851648" cy="108012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Оказание помощи и поддержки нуждающимся категориям населения</a:t>
            </a:r>
            <a:endParaRPr lang="ru-RU" sz="4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2586734"/>
            <a:ext cx="7854696" cy="3506562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Количество </a:t>
            </a:r>
            <a:r>
              <a:rPr lang="ru-RU" sz="2800" dirty="0" err="1" smtClean="0"/>
              <a:t>благополучателей</a:t>
            </a:r>
            <a:r>
              <a:rPr lang="ru-RU" sz="2800" dirty="0" smtClean="0"/>
              <a:t> за год не менее </a:t>
            </a:r>
          </a:p>
          <a:p>
            <a:r>
              <a:rPr lang="ru-RU" sz="4300" b="1" dirty="0" smtClean="0"/>
              <a:t>10000 человек</a:t>
            </a:r>
          </a:p>
          <a:p>
            <a:pPr>
              <a:buFontTx/>
              <a:buChar char="-"/>
            </a:pPr>
            <a:r>
              <a:rPr lang="ru-RU" sz="2800" dirty="0" smtClean="0"/>
              <a:t>безработные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>
              <a:buFontTx/>
              <a:buChar char="-"/>
            </a:pPr>
            <a:r>
              <a:rPr lang="ru-RU" sz="2800" dirty="0" smtClean="0"/>
              <a:t>инвалиды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>
              <a:buFontTx/>
              <a:buChar char="-"/>
            </a:pPr>
            <a:r>
              <a:rPr lang="ru-RU" sz="2800" dirty="0" smtClean="0"/>
              <a:t>семьи с </a:t>
            </a:r>
            <a:r>
              <a:rPr lang="ru-RU" sz="2800" dirty="0" smtClean="0"/>
              <a:t>детьми-инвалидами;</a:t>
            </a:r>
            <a:endParaRPr lang="en-US" sz="2800" dirty="0" smtClean="0"/>
          </a:p>
          <a:p>
            <a:pPr marL="457200" indent="-457200">
              <a:buFontTx/>
              <a:buChar char="-"/>
            </a:pPr>
            <a:r>
              <a:rPr lang="ru-RU" sz="2800" dirty="0" smtClean="0"/>
              <a:t>пенсионеры;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многодетные семьи и семьи с одним родителем</a:t>
            </a:r>
            <a:endParaRPr lang="ru-RU" sz="2800" dirty="0"/>
          </a:p>
        </p:txBody>
      </p:sp>
      <p:pic>
        <p:nvPicPr>
          <p:cNvPr id="6" name="Picture 2" descr="D:\рабочий стол с диска с\Лена\Территория успеха\Территория успеха\ТУ\территория успеха_лого_н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01008"/>
            <a:ext cx="221457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40768"/>
            <a:ext cx="7851648" cy="10881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Оказание помощи и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поддержки </a:t>
            </a:r>
            <a:r>
              <a:rPr lang="ru-RU" sz="3200" dirty="0" smtClean="0"/>
              <a:t>нуждающимся категориям населения</a:t>
            </a:r>
            <a:endParaRPr lang="ru-RU" sz="32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2428868"/>
            <a:ext cx="8071048" cy="3714776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#</a:t>
            </a:r>
            <a:r>
              <a:rPr lang="ru-RU" dirty="0" err="1" smtClean="0"/>
              <a:t>Краснокамскпомогает</a:t>
            </a:r>
            <a:endParaRPr lang="ru-RU" dirty="0" smtClean="0"/>
          </a:p>
          <a:p>
            <a:pPr algn="l">
              <a:buFontTx/>
              <a:buChar char="-"/>
            </a:pPr>
            <a:r>
              <a:rPr lang="ru-RU" dirty="0" smtClean="0"/>
              <a:t>Бесплатные </a:t>
            </a:r>
            <a:r>
              <a:rPr lang="ru-RU" dirty="0" smtClean="0"/>
              <a:t>услуги (социальная прачечная, прокат средств реабилитации, юридическая помощь, услуги </a:t>
            </a:r>
            <a:r>
              <a:rPr lang="ru-RU" dirty="0" err="1" smtClean="0"/>
              <a:t>автоволонтеров</a:t>
            </a:r>
            <a:r>
              <a:rPr lang="ru-RU" dirty="0" smtClean="0"/>
              <a:t>, мастер-классы)</a:t>
            </a:r>
            <a:r>
              <a:rPr lang="en-US" dirty="0" smtClean="0"/>
              <a:t>;</a:t>
            </a:r>
            <a:endParaRPr lang="en-US" dirty="0" smtClean="0"/>
          </a:p>
          <a:p>
            <a:pPr algn="l">
              <a:buFontTx/>
              <a:buChar char="-"/>
            </a:pPr>
            <a:r>
              <a:rPr lang="ru-RU" dirty="0" smtClean="0"/>
              <a:t>Добрая ярмарка (вещевая помощь)</a:t>
            </a:r>
            <a:r>
              <a:rPr lang="en-US" dirty="0" smtClean="0"/>
              <a:t>;</a:t>
            </a:r>
            <a:endParaRPr lang="ru-RU" dirty="0" smtClean="0"/>
          </a:p>
          <a:p>
            <a:pPr algn="l">
              <a:buFontTx/>
              <a:buChar char="-"/>
            </a:pPr>
            <a:r>
              <a:rPr lang="ru-RU" dirty="0" smtClean="0"/>
              <a:t>Корзина Добра (сбор продуктовых пожертвований и передача их нуждающимся)</a:t>
            </a:r>
          </a:p>
          <a:p>
            <a:pPr algn="l"/>
            <a:r>
              <a:rPr lang="ru-RU" dirty="0" smtClean="0"/>
              <a:t>В период пандемии фонд объединил НКО и бизнес территории для оказания помощи нуждающимся</a:t>
            </a:r>
            <a:endParaRPr lang="en-US" dirty="0" smtClean="0"/>
          </a:p>
          <a:p>
            <a:pPr algn="l"/>
            <a:endParaRPr lang="ru-RU" dirty="0"/>
          </a:p>
        </p:txBody>
      </p:sp>
      <p:pic>
        <p:nvPicPr>
          <p:cNvPr id="6" name="Picture 2" descr="D:\рабочий стол с диска с\Лена\Территория успеха\Территория успеха\ТУ\территория успеха_лого_н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509" y="116632"/>
            <a:ext cx="2016224" cy="1365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884420"/>
            <a:ext cx="7851648" cy="11764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Профилактика правонарушений и преступлений несовершеннолетних</a:t>
            </a:r>
            <a:endParaRPr lang="ru-RU" sz="4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2276872"/>
            <a:ext cx="7854696" cy="3509582"/>
          </a:xfrm>
        </p:spPr>
        <p:txBody>
          <a:bodyPr>
            <a:normAutofit/>
          </a:bodyPr>
          <a:lstStyle/>
          <a:p>
            <a:r>
              <a:rPr lang="ru-RU" dirty="0" smtClean="0"/>
              <a:t>Краевая конференция «Актуальные проблемы работы с детьми, находящимися в трудной жизненной ситуации»</a:t>
            </a:r>
          </a:p>
          <a:p>
            <a:r>
              <a:rPr lang="ru-RU" dirty="0" smtClean="0"/>
              <a:t>Выездные семинары «Подросток на улице»</a:t>
            </a:r>
          </a:p>
          <a:p>
            <a:r>
              <a:rPr lang="ru-RU" dirty="0" smtClean="0"/>
              <a:t>Семинары «Правовой экспресс»</a:t>
            </a:r>
          </a:p>
          <a:p>
            <a:r>
              <a:rPr lang="ru-RU" dirty="0" smtClean="0"/>
              <a:t>Работа с семьями, находящимися </a:t>
            </a:r>
          </a:p>
          <a:p>
            <a:r>
              <a:rPr lang="ru-RU" dirty="0" smtClean="0"/>
              <a:t>в СОП</a:t>
            </a:r>
            <a:endParaRPr lang="ru-RU" dirty="0"/>
          </a:p>
        </p:txBody>
      </p:sp>
      <p:pic>
        <p:nvPicPr>
          <p:cNvPr id="6" name="Picture 2" descr="D:\рабочий стол с диска с\Лена\Территория успеха\Территория успеха\ТУ\территория успеха_лого_н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786322"/>
            <a:ext cx="221457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3000372"/>
            <a:ext cx="7851648" cy="2000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20046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2051" name="Picture 3" descr="D:\рабочий стол с диска с\Лена\Территория успеха\Мероприятия\мероприятия 2010\Конференция Актуальные проблемы\Конференция фото\Изображение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571744"/>
            <a:ext cx="4500594" cy="3286148"/>
          </a:xfrm>
          <a:prstGeom prst="rect">
            <a:avLst/>
          </a:prstGeom>
          <a:noFill/>
        </p:spPr>
      </p:pic>
      <p:pic>
        <p:nvPicPr>
          <p:cNvPr id="9" name="Picture 2" descr="D:\рабочий стол с диска с\Лена\Территория успеха\Мероприятия\мероприятия 2010\Конференция Актуальные проблемы\Конференция фото\Изображение 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4714908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928670"/>
            <a:ext cx="7851648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Повышение гражданской активности населения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596" y="1928802"/>
            <a:ext cx="7854696" cy="392909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 6 семинаров (249 участников) для НКО</a:t>
            </a:r>
            <a:r>
              <a:rPr lang="en-US" dirty="0" smtClean="0"/>
              <a:t>;</a:t>
            </a: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 14 семинаров (126 участников) для инициативных групп</a:t>
            </a:r>
            <a:r>
              <a:rPr lang="en-US" dirty="0" smtClean="0"/>
              <a:t>;</a:t>
            </a: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 9 семинаров по проектному менеджменту для социально незащищенных слоев населения (безработных, пенсионеров, инвалидов и т.п.). </a:t>
            </a:r>
          </a:p>
          <a:p>
            <a:pPr algn="l"/>
            <a:r>
              <a:rPr lang="ru-RU" dirty="0" smtClean="0"/>
              <a:t>В рамках проведенных семинаров было реализовано 46 мини-проектов в </a:t>
            </a:r>
          </a:p>
          <a:p>
            <a:pPr algn="l"/>
            <a:r>
              <a:rPr lang="ru-RU" dirty="0" smtClean="0"/>
              <a:t>6 территориях Пермского края. </a:t>
            </a:r>
            <a:endParaRPr lang="ru-RU" dirty="0"/>
          </a:p>
        </p:txBody>
      </p:sp>
      <p:pic>
        <p:nvPicPr>
          <p:cNvPr id="6" name="Picture 2" descr="D:\рабочий стол с диска с\Лена\Территория успеха\Территория успеха\ТУ\территория успеха_лого_но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4929198"/>
            <a:ext cx="221457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рабочий стол с диска с\Лена\Территория успеха\Мероприятия\мероприятия 2010\Корпоративное добровольчество\Отчеты по семинарам\ОТчет по семинару Краснокамск1\Краснокамск1 фото\Фабрика игрушки\Изображение 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857233"/>
            <a:ext cx="4786346" cy="3786214"/>
          </a:xfrm>
          <a:prstGeom prst="rect">
            <a:avLst/>
          </a:prstGeom>
          <a:noFill/>
        </p:spPr>
      </p:pic>
      <p:pic>
        <p:nvPicPr>
          <p:cNvPr id="3075" name="Picture 3" descr="D:\рабочий стол с диска с\Лена\Территория успеха\Мероприятия\мероприятия 2010\Корпоративное добровольчество\Отчеты по семинарам\ОТчет по семинару Краснокамск1\Для презентации\Изображение 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357430"/>
            <a:ext cx="4473572" cy="4230691"/>
          </a:xfrm>
          <a:prstGeom prst="rect">
            <a:avLst/>
          </a:prstGeom>
          <a:noFill/>
        </p:spPr>
      </p:pic>
      <p:pic>
        <p:nvPicPr>
          <p:cNvPr id="6" name="Picture 2" descr="D:\рабочий стол с диска с\Лена\Территория успеха\Территория успеха\ТУ\территория успеха_лого_нов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009272"/>
            <a:ext cx="221457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176</TotalTime>
  <Words>393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Constantia</vt:lpstr>
      <vt:lpstr>Wingdings 2</vt:lpstr>
      <vt:lpstr>Поток</vt:lpstr>
      <vt:lpstr>Фонд поддержки  местного сообщества  «Территория успеха»</vt:lpstr>
      <vt:lpstr>Фонд «Территория успеха» является участником</vt:lpstr>
      <vt:lpstr>Направления деятельности</vt:lpstr>
      <vt:lpstr>Оказание помощи и поддержки нуждающимся категориям населения</vt:lpstr>
      <vt:lpstr>Оказание помощи и  поддержки нуждающимся категориям населения</vt:lpstr>
      <vt:lpstr> Профилактика правонарушений и преступлений несовершеннолетних</vt:lpstr>
      <vt:lpstr>Презентация PowerPoint</vt:lpstr>
      <vt:lpstr>Повышение гражданской активности населения</vt:lpstr>
      <vt:lpstr>Презентация PowerPoint</vt:lpstr>
      <vt:lpstr>Повышение гражданской активности населения</vt:lpstr>
      <vt:lpstr>Оказание социальных услуг населению</vt:lpstr>
      <vt:lpstr>Развитие территорий</vt:lpstr>
      <vt:lpstr>Контакты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Smart Project</dc:creator>
  <cp:lastModifiedBy>1</cp:lastModifiedBy>
  <cp:revision>20</cp:revision>
  <dcterms:created xsi:type="dcterms:W3CDTF">2010-11-09T14:07:42Z</dcterms:created>
  <dcterms:modified xsi:type="dcterms:W3CDTF">2021-11-03T06:48:05Z</dcterms:modified>
</cp:coreProperties>
</file>