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ABF8C-91CA-4243-8154-988E9F4B5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1D5F6-90CF-4D9A-B083-4D3C91865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0239AA-319F-4434-81F2-5B49088F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3F582B-3AF2-4CE5-983E-9EB0B098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62B3DA-BFD6-4642-A85F-68EC54F8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6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9843A-1C17-4DE6-AB40-FF3F72B1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11E21F-A922-468D-B54B-802E6D218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AF66D-7F1D-432A-9F08-12C0919A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E61BC-E2A0-44FE-8E14-793EE25C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DAD0F-D124-4A84-A1E3-2EBC498D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9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66C49-5AFD-43BD-B84F-131EB118B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1E5692-9C1E-46AF-B41C-E283FCDBF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42CC9-A875-4F69-BEC2-EB39E41C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F6E74A-E6C3-46D8-A1E0-02A702F3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B8DE6-2652-4914-9BA8-E3EAF973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2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20236-7186-4C1F-8823-A5CB1863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1EECC-E1DD-4242-8B95-59C9FD85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98F9E-3127-46B5-AAF5-E0B7D45B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2CF264-4D14-4D61-B7EE-EBF6E260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3D336-FC4E-4774-91B2-60FA5A5B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4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EF6F-4FFD-44B0-B23A-30A1BD98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2716A4-699E-4A5E-BE8F-65D06C8A3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3757B-CCD6-4687-BA5E-BC0DBD60C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363EF-97B8-4834-B00B-A60879F2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7889C-C620-4E95-9B6E-EA7EC666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0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076FF-04AA-4AA5-96E3-3BF42E7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4AB87-262E-4E7B-9072-358EA8E64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7241EA-31AC-44EC-A7CE-E7B982A6A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68A910-A548-4CC4-8EEF-AE983BBF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831649-82EB-479E-AA26-9AEDE2B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DE5CA-DB21-4EA5-AE93-C66C611F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18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33401-CBEA-4310-BE6D-B78B215F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EE23C2-8733-4FC8-98D0-961599D55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2C770-3C90-496A-868F-FBDCCF1B3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7DF3A4-72A2-45A8-9FA7-B94CDDF15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3282E5-670C-4A6D-B891-0F8346462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F8B18B-A59D-43A6-9A29-296FAB84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DA5569-BD2E-41C2-B759-C6349D8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55176B-5056-4924-B4E1-F73DE8B9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6614A-EB6E-4507-AFE7-46A3A2A0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898700-16EB-426C-8BE2-DE01383F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2E76B7-A05C-4831-B109-C6C89577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EA2E9-A630-4FA0-9E7F-B7D550E1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71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A2F528-F289-48DF-919D-BC80CD08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EEA837-3C94-44B0-8BD4-E09F1C31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EE465-0260-4856-B60E-9B1B78D8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61D09-56CF-4E09-96CA-402ADA294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A7F28-6D00-46E3-B571-A48C9340F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36FB16-6C96-4B7A-984D-B91F2AE91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DCD3C7-CDFD-4B28-892D-032B254B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DE5BFC-F8D0-4B92-99FA-E92DB525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541F80-2192-4D12-B227-177CF516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0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C8C1F-2725-4802-924F-E3196E77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BD1132-5EB2-4642-A98C-58099ABCE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D9718A-7139-499D-9253-181200C52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505D48-A60B-415A-8182-3FCA498D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19A5CC-A4FD-4D44-A24F-9A6F23B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99BB54-738A-44B2-B8D8-74A35839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0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C6843-6B58-4E81-AAB5-50D13808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7D6723-EBD9-4A66-8049-8D3391A83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9C8F7-F329-4FC8-A6AC-6C1CCAFAC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44A0-F732-4ADD-9752-C8413337754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BDC14-E4FE-4EC2-8ADA-566EF9CC7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59E29-E635-4DF5-8AD9-F8FD873AD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8380E-6E8C-46A2-B1DF-B01F13E37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B4E17-C238-8122-DDA2-FD517B4C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7" b="1594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8B63D-A967-493E-8273-E799D91FE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6646545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ru-RU" sz="5200" dirty="0">
              <a:solidFill>
                <a:srgbClr val="FFFFFF"/>
              </a:solidFill>
            </a:endParaRPr>
          </a:p>
          <a:p>
            <a:r>
              <a:rPr lang="ru-RU" dirty="0"/>
              <a:t>Районный культурный центр </a:t>
            </a:r>
            <a:br>
              <a:rPr lang="ru-RU" dirty="0"/>
            </a:br>
            <a:r>
              <a:rPr lang="ru-RU" dirty="0"/>
              <a:t>«СПЕКТР»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F98EDB-F793-4172-AE56-622A69D0C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0174" y="3429000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ru-RU" dirty="0">
              <a:solidFill>
                <a:srgbClr val="FFFFFF"/>
              </a:solidFill>
            </a:endParaRPr>
          </a:p>
          <a:p>
            <a:r>
              <a:rPr lang="ru-RU" dirty="0"/>
              <a:t>волонтерская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342272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97834-98D1-4F4C-85AA-97B6DF06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231960"/>
            <a:ext cx="6614262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33 летние сельский игры Сарапульского района:</a:t>
            </a:r>
            <a:br>
              <a:rPr lang="ru-RU" dirty="0"/>
            </a:br>
            <a:r>
              <a:rPr lang="ru-RU" sz="3600" dirty="0"/>
              <a:t>-</a:t>
            </a:r>
            <a:r>
              <a:rPr lang="ru-RU" sz="2200" dirty="0"/>
              <a:t>Помощь судьям</a:t>
            </a:r>
            <a:br>
              <a:rPr lang="ru-RU" sz="2200" dirty="0"/>
            </a:br>
            <a:r>
              <a:rPr lang="ru-RU" sz="2200" dirty="0"/>
              <a:t>- Вынос штандартов команд</a:t>
            </a:r>
            <a:br>
              <a:rPr lang="ru-RU" sz="3600" dirty="0"/>
            </a:br>
            <a:r>
              <a:rPr lang="ru-RU" sz="2200" dirty="0"/>
              <a:t>- Фото и видео фиксация</a:t>
            </a:r>
            <a:br>
              <a:rPr lang="ru-RU" sz="2200" dirty="0"/>
            </a:br>
            <a:r>
              <a:rPr lang="ru-RU" sz="2200" dirty="0"/>
              <a:t>- уборка территории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21303A-99E7-44E7-8A8D-583F36864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08" y="3238701"/>
            <a:ext cx="3344454" cy="22287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72C0AF-D849-4024-A083-89BBEDA08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2" y="3238701"/>
            <a:ext cx="3466332" cy="22287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50D1F6-748F-460C-AC8F-3706E4D2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87" y="3238701"/>
            <a:ext cx="3253624" cy="2228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538D5C-B3B3-47B3-8B97-A66B21BCA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86" y="639576"/>
            <a:ext cx="3253625" cy="24402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492E1A-B0AC-4B1F-A003-1C4B474991F8}"/>
              </a:ext>
            </a:extLst>
          </p:cNvPr>
          <p:cNvSpPr txBox="1"/>
          <p:nvPr/>
        </p:nvSpPr>
        <p:spPr>
          <a:xfrm>
            <a:off x="10152236" y="596060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2023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29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0D9EA-8998-479C-92E3-81982F7B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Акция «Свеча памяти» 22 июня в 04.00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76AA1-B219-4ACE-9763-0B3750C99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8604" cy="4351338"/>
          </a:xfrm>
        </p:spPr>
        <p:txBody>
          <a:bodyPr/>
          <a:lstStyle/>
          <a:p>
            <a:r>
              <a:rPr lang="ru-RU" dirty="0"/>
              <a:t>Помощь в зажжении свеч</a:t>
            </a:r>
          </a:p>
          <a:p>
            <a:r>
              <a:rPr lang="ru-RU" dirty="0"/>
              <a:t>Фото и видео фиксация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2D2089-ED44-479A-A4CB-49E25FAD2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62" y="2006354"/>
            <a:ext cx="5518613" cy="36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9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32729-AD6C-4086-A819-5E51DCBA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Всероссийский фестиваль «Высокий берег»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24707-0FE4-4686-A0B7-74FD34F92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9334" cy="4351338"/>
          </a:xfrm>
        </p:spPr>
        <p:txBody>
          <a:bodyPr/>
          <a:lstStyle/>
          <a:p>
            <a:r>
              <a:rPr lang="ru-RU" dirty="0"/>
              <a:t>- Помощь в столовой </a:t>
            </a:r>
          </a:p>
          <a:p>
            <a:r>
              <a:rPr lang="ru-RU" dirty="0"/>
              <a:t>Уборка территории</a:t>
            </a:r>
          </a:p>
          <a:p>
            <a:r>
              <a:rPr lang="ru-RU" dirty="0"/>
              <a:t>Помощь на интерактивных площадках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38764C-2084-4B04-8536-D5ACC8C4F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68" y="1908166"/>
            <a:ext cx="4853679" cy="3236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62DD8C-C1E1-469C-92A5-06D01E091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7" y="3796293"/>
            <a:ext cx="4044083" cy="26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5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A2D3C-70C8-4DCD-B528-C2531A4D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Районный выпускной «В некотором царстве…»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5307E2-1299-457F-B1F7-D7B239B6A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30" y="4092036"/>
            <a:ext cx="3698796" cy="246634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784A51-1E6D-4349-B06C-9B8B4BC1D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58" y="1946747"/>
            <a:ext cx="5066703" cy="3378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A9B8D-D2D8-4710-B4FB-8FC440A85672}"/>
              </a:ext>
            </a:extLst>
          </p:cNvPr>
          <p:cNvSpPr txBox="1"/>
          <p:nvPr/>
        </p:nvSpPr>
        <p:spPr>
          <a:xfrm>
            <a:off x="1455936" y="1631799"/>
            <a:ext cx="4980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/>
              <a:t>Помощь в проведении встречи выпускников 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-Помощь в проведении театрализованного представления </a:t>
            </a:r>
          </a:p>
        </p:txBody>
      </p:sp>
    </p:spTree>
    <p:extLst>
      <p:ext uri="{BB962C8B-B14F-4D97-AF65-F5344CB8AC3E}">
        <p14:creationId xmlns:p14="http://schemas.microsoft.com/office/powerpoint/2010/main" val="1601210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DAC4-0DB7-4E8F-8AF8-8E30E5B3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 «Георгиевская лента»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38E0E7-855D-4441-B8C6-08B775CF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02" y="1606196"/>
            <a:ext cx="2190000" cy="47446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89CF52-1DF9-49D4-82BD-B264AB55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31" y="1829940"/>
            <a:ext cx="2190000" cy="47446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856D62-7A9D-4D32-9C60-163D77CE1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69" y="4456482"/>
            <a:ext cx="4410462" cy="2036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90E12-7186-45E0-8AD4-DF7762C0D9FE}"/>
              </a:ext>
            </a:extLst>
          </p:cNvPr>
          <p:cNvSpPr txBox="1"/>
          <p:nvPr/>
        </p:nvSpPr>
        <p:spPr>
          <a:xfrm>
            <a:off x="4057589" y="1690688"/>
            <a:ext cx="39505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/>
              <a:t>Раздача георгиевских лент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Рассказ об истории появлении ленты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Памятка о том, как правильно носить ленту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89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6F18E-AD03-4FE2-9F43-28D58131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 «Здоровый я и вся моя семья»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5DA3D1-286C-46B8-94D4-74515C414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" y="2715095"/>
            <a:ext cx="4141992" cy="31064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B91B77-FD32-46BA-9BAA-AA9D47B1B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75" y="2834097"/>
            <a:ext cx="4141991" cy="3106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18CA17-A01E-444F-8546-C36792B65B15}"/>
              </a:ext>
            </a:extLst>
          </p:cNvPr>
          <p:cNvSpPr txBox="1"/>
          <p:nvPr/>
        </p:nvSpPr>
        <p:spPr>
          <a:xfrm>
            <a:off x="1145219" y="1516550"/>
            <a:ext cx="6613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</a:t>
            </a:r>
            <a:r>
              <a:rPr lang="ru-RU" sz="2800" dirty="0"/>
              <a:t>Проведение викторины по ЗОЖ</a:t>
            </a:r>
          </a:p>
          <a:p>
            <a:r>
              <a:rPr lang="ru-RU" sz="2800" dirty="0"/>
              <a:t>-Зарядка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318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128</Words>
  <Application>Microsoft Office PowerPoint</Application>
  <PresentationFormat>Широкоэкранный</PresentationFormat>
  <Paragraphs>23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 Районный культурный центр  «СПЕКТР»</vt:lpstr>
      <vt:lpstr>   33 летние сельский игры Сарапульского района: -Помощь судьям - Вынос штандартов команд - Фото и видео фиксация - уборка территории</vt:lpstr>
      <vt:lpstr>Акция «Свеча памяти» 22 июня в 04.00</vt:lpstr>
      <vt:lpstr>Всероссийский фестиваль «Высокий берег»</vt:lpstr>
      <vt:lpstr>Районный выпускной «В некотором царстве…»</vt:lpstr>
      <vt:lpstr>Акция «Георгиевская лента»</vt:lpstr>
      <vt:lpstr>Акция «Здоровый я и вся моя семья»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Районный культурный центр  «СПЕКТР»</dc:title>
  <dc:creator>Спектр РКЦ</dc:creator>
  <cp:lastModifiedBy>Спектр РКЦ</cp:lastModifiedBy>
  <cp:revision>1</cp:revision>
  <dcterms:created xsi:type="dcterms:W3CDTF">2023-07-07T10:29:40Z</dcterms:created>
  <dcterms:modified xsi:type="dcterms:W3CDTF">2023-07-07T10:59:22Z</dcterms:modified>
</cp:coreProperties>
</file>