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</p:sldIdLst>
  <p:sldSz cx="9144000" cy="6858000" type="screen4x3"/>
  <p:notesSz cx="9144000" cy="6858000"/>
  <p:embeddedFontLst>
    <p:embeddedFont>
      <p:font typeface="Arial" panose="020B0604020202020204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93035" y="396240"/>
            <a:ext cx="6950709" cy="0"/>
          </a:xfrm>
          <a:custGeom>
            <a:avLst/>
            <a:gdLst/>
            <a:ahLst/>
            <a:cxnLst/>
            <a:rect l="l" t="t" r="r" b="b"/>
            <a:pathLst>
              <a:path w="6950709">
                <a:moveTo>
                  <a:pt x="0" y="0"/>
                </a:moveTo>
                <a:lnTo>
                  <a:pt x="6950709" y="0"/>
                </a:lnTo>
              </a:path>
            </a:pathLst>
          </a:custGeom>
          <a:ln w="3175">
            <a:solidFill>
              <a:srgbClr val="202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93035" y="393191"/>
            <a:ext cx="6950709" cy="0"/>
          </a:xfrm>
          <a:custGeom>
            <a:avLst/>
            <a:gdLst/>
            <a:ahLst/>
            <a:cxnLst/>
            <a:rect l="l" t="t" r="r" b="b"/>
            <a:pathLst>
              <a:path w="6950709">
                <a:moveTo>
                  <a:pt x="0" y="0"/>
                </a:moveTo>
                <a:lnTo>
                  <a:pt x="6950709" y="0"/>
                </a:lnTo>
              </a:path>
            </a:pathLst>
          </a:custGeom>
          <a:ln w="3175">
            <a:solidFill>
              <a:srgbClr val="202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800100"/>
            <a:ext cx="1889760" cy="0"/>
          </a:xfrm>
          <a:custGeom>
            <a:avLst/>
            <a:gdLst/>
            <a:ahLst/>
            <a:cxnLst/>
            <a:rect l="l" t="t" r="r" b="b"/>
            <a:pathLst>
              <a:path w="1889760">
                <a:moveTo>
                  <a:pt x="0" y="0"/>
                </a:moveTo>
                <a:lnTo>
                  <a:pt x="1889506" y="0"/>
                </a:lnTo>
              </a:path>
            </a:pathLst>
          </a:custGeom>
          <a:ln w="6096">
            <a:solidFill>
              <a:srgbClr val="202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89760" y="394715"/>
            <a:ext cx="306070" cy="407034"/>
          </a:xfrm>
          <a:custGeom>
            <a:avLst/>
            <a:gdLst/>
            <a:ahLst/>
            <a:cxnLst/>
            <a:rect l="l" t="t" r="r" b="b"/>
            <a:pathLst>
              <a:path w="306069" h="407034">
                <a:moveTo>
                  <a:pt x="0" y="406526"/>
                </a:moveTo>
                <a:lnTo>
                  <a:pt x="306069" y="0"/>
                </a:lnTo>
              </a:path>
            </a:pathLst>
          </a:custGeom>
          <a:ln w="6096">
            <a:solidFill>
              <a:srgbClr val="202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440423"/>
            <a:ext cx="6960234" cy="0"/>
          </a:xfrm>
          <a:custGeom>
            <a:avLst/>
            <a:gdLst/>
            <a:ahLst/>
            <a:cxnLst/>
            <a:rect l="l" t="t" r="r" b="b"/>
            <a:pathLst>
              <a:path w="6960234">
                <a:moveTo>
                  <a:pt x="6959981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202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263383" y="6030467"/>
            <a:ext cx="1880870" cy="0"/>
          </a:xfrm>
          <a:custGeom>
            <a:avLst/>
            <a:gdLst/>
            <a:ahLst/>
            <a:cxnLst/>
            <a:rect l="l" t="t" r="r" b="b"/>
            <a:pathLst>
              <a:path w="1880870">
                <a:moveTo>
                  <a:pt x="1880616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202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958583" y="6033515"/>
            <a:ext cx="304800" cy="407034"/>
          </a:xfrm>
          <a:custGeom>
            <a:avLst/>
            <a:gdLst/>
            <a:ahLst/>
            <a:cxnLst/>
            <a:rect l="l" t="t" r="r" b="b"/>
            <a:pathLst>
              <a:path w="304800" h="407035">
                <a:moveTo>
                  <a:pt x="304546" y="0"/>
                </a:moveTo>
                <a:lnTo>
                  <a:pt x="0" y="406527"/>
                </a:lnTo>
              </a:path>
            </a:pathLst>
          </a:custGeom>
          <a:ln w="6096">
            <a:solidFill>
              <a:srgbClr val="202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817108" y="393191"/>
            <a:ext cx="326390" cy="434340"/>
          </a:xfrm>
          <a:custGeom>
            <a:avLst/>
            <a:gdLst/>
            <a:ahLst/>
            <a:cxnLst/>
            <a:rect l="l" t="t" r="r" b="b"/>
            <a:pathLst>
              <a:path w="326389" h="434340">
                <a:moveTo>
                  <a:pt x="0" y="0"/>
                </a:moveTo>
                <a:lnTo>
                  <a:pt x="325881" y="434086"/>
                </a:lnTo>
              </a:path>
            </a:pathLst>
          </a:custGeom>
          <a:ln w="6096">
            <a:solidFill>
              <a:srgbClr val="202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826252" y="397763"/>
            <a:ext cx="321310" cy="433070"/>
          </a:xfrm>
          <a:custGeom>
            <a:avLst/>
            <a:gdLst/>
            <a:ahLst/>
            <a:cxnLst/>
            <a:rect l="l" t="t" r="r" b="b"/>
            <a:pathLst>
              <a:path w="321310" h="433069">
                <a:moveTo>
                  <a:pt x="321310" y="0"/>
                </a:moveTo>
                <a:lnTo>
                  <a:pt x="0" y="0"/>
                </a:lnTo>
                <a:lnTo>
                  <a:pt x="321310" y="432562"/>
                </a:lnTo>
                <a:lnTo>
                  <a:pt x="32131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7394" y="319278"/>
            <a:ext cx="7049211" cy="567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265949"/>
            <a:ext cx="29718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lang="ru-RU" spc="-5" dirty="0">
                <a:solidFill>
                  <a:schemeClr val="accent1">
                    <a:lumMod val="75000"/>
                  </a:schemeClr>
                </a:solidFill>
              </a:rPr>
              <a:t>Правительство</a:t>
            </a:r>
            <a:br>
              <a:rPr lang="ru-RU" spc="-5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pc="-5" dirty="0">
                <a:solidFill>
                  <a:schemeClr val="accent1">
                    <a:lumMod val="75000"/>
                  </a:schemeClr>
                </a:solidFill>
              </a:rPr>
              <a:t>Республики Бурятия</a:t>
            </a:r>
            <a:endParaRPr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199132"/>
            <a:ext cx="9144000" cy="2308860"/>
          </a:xfrm>
          <a:custGeom>
            <a:avLst/>
            <a:gdLst/>
            <a:ahLst/>
            <a:cxnLst/>
            <a:rect l="l" t="t" r="r" b="b"/>
            <a:pathLst>
              <a:path w="9144000" h="2308860">
                <a:moveTo>
                  <a:pt x="9144000" y="0"/>
                </a:moveTo>
                <a:lnTo>
                  <a:pt x="0" y="0"/>
                </a:lnTo>
                <a:lnTo>
                  <a:pt x="0" y="2308860"/>
                </a:lnTo>
                <a:lnTo>
                  <a:pt x="9144000" y="230886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1238" y="2752725"/>
            <a:ext cx="80194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059" marR="5080" indent="-467995">
              <a:lnSpc>
                <a:spcPct val="100000"/>
              </a:lnSpc>
              <a:spcBef>
                <a:spcPts val="100"/>
              </a:spcBef>
            </a:pPr>
            <a:r>
              <a:rPr sz="3600" spc="-5" dirty="0" err="1">
                <a:solidFill>
                  <a:srgbClr val="FFFFFF"/>
                </a:solidFill>
                <a:latin typeface="Calibri"/>
                <a:cs typeface="Calibri"/>
              </a:rPr>
              <a:t>Презентация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3600" spc="-10" dirty="0">
                <a:solidFill>
                  <a:srgbClr val="FFFFFF"/>
                </a:solidFill>
                <a:latin typeface="Calibri"/>
                <a:cs typeface="Calibri"/>
              </a:rPr>
              <a:t>Молодежного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 err="1">
                <a:solidFill>
                  <a:srgbClr val="FFFFFF"/>
                </a:solidFill>
                <a:latin typeface="Calibri"/>
                <a:cs typeface="Calibri"/>
              </a:rPr>
              <a:t>портала</a:t>
            </a:r>
            <a:r>
              <a:rPr lang="ru-RU" sz="3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3600" spc="-5" dirty="0">
                <a:solidFill>
                  <a:srgbClr val="FFFFFF"/>
                </a:solidFill>
                <a:latin typeface="Calibri"/>
                <a:cs typeface="Calibri"/>
              </a:rPr>
              <a:t>Республики Бурятия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653" y="6385052"/>
            <a:ext cx="147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>
                <a:latin typeface="Calibri"/>
                <a:cs typeface="Calibri"/>
              </a:rPr>
              <a:t>май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20</a:t>
            </a:r>
            <a:r>
              <a:rPr lang="ru-RU" sz="1800" dirty="0">
                <a:latin typeface="Calibri"/>
                <a:cs typeface="Calibri"/>
              </a:rPr>
              <a:t>20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год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879727-AFF1-4BC3-8109-938C56674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6" y="-11723"/>
            <a:ext cx="966580" cy="11856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7815" y="397763"/>
            <a:ext cx="2996565" cy="432434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0" rIns="0" bIns="0" rtlCol="0">
            <a:spAutoFit/>
          </a:bodyPr>
          <a:lstStyle/>
          <a:p>
            <a:pPr marL="888365">
              <a:lnSpc>
                <a:spcPts val="2980"/>
              </a:lnSpc>
            </a:pPr>
            <a:r>
              <a:rPr sz="2800" b="0" spc="-15" dirty="0">
                <a:solidFill>
                  <a:srgbClr val="FFFFFF"/>
                </a:solidFill>
                <a:latin typeface="Arial"/>
                <a:cs typeface="Arial"/>
              </a:rPr>
              <a:t>введение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242" y="838580"/>
            <a:ext cx="84562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02A35"/>
                </a:solidFill>
                <a:latin typeface="Arial"/>
                <a:cs typeface="Arial"/>
              </a:rPr>
              <a:t>В </a:t>
            </a:r>
            <a:r>
              <a:rPr lang="ru-RU" sz="1800" spc="-5" dirty="0">
                <a:solidFill>
                  <a:srgbClr val="202A35"/>
                </a:solidFill>
                <a:latin typeface="Arial"/>
                <a:cs typeface="Arial"/>
              </a:rPr>
              <a:t>декабре</a:t>
            </a:r>
            <a:r>
              <a:rPr sz="1800" spc="-5" dirty="0">
                <a:solidFill>
                  <a:srgbClr val="202A35"/>
                </a:solidFill>
                <a:latin typeface="Arial"/>
                <a:cs typeface="Arial"/>
              </a:rPr>
              <a:t> 20</a:t>
            </a:r>
            <a:r>
              <a:rPr lang="ru-RU" sz="1800" spc="-5" dirty="0">
                <a:solidFill>
                  <a:srgbClr val="202A35"/>
                </a:solidFill>
                <a:latin typeface="Arial"/>
                <a:cs typeface="Arial"/>
              </a:rPr>
              <a:t>20</a:t>
            </a:r>
            <a:r>
              <a:rPr sz="1800" spc="-5" dirty="0">
                <a:solidFill>
                  <a:srgbClr val="202A35"/>
                </a:solidFill>
                <a:latin typeface="Arial"/>
                <a:cs typeface="Arial"/>
              </a:rPr>
              <a:t> </a:t>
            </a:r>
            <a:r>
              <a:rPr sz="1800" spc="-20" dirty="0" err="1">
                <a:solidFill>
                  <a:srgbClr val="202A35"/>
                </a:solidFill>
                <a:latin typeface="Arial"/>
                <a:cs typeface="Arial"/>
              </a:rPr>
              <a:t>года</a:t>
            </a:r>
            <a:r>
              <a:rPr sz="1800" spc="-20" dirty="0">
                <a:solidFill>
                  <a:srgbClr val="202A35"/>
                </a:solidFill>
                <a:latin typeface="Arial"/>
                <a:cs typeface="Arial"/>
              </a:rPr>
              <a:t> </a:t>
            </a:r>
            <a:r>
              <a:rPr lang="ru-RU" sz="1800" spc="-20" dirty="0">
                <a:solidFill>
                  <a:srgbClr val="202A35"/>
                </a:solidFill>
                <a:latin typeface="Arial"/>
                <a:cs typeface="Arial"/>
              </a:rPr>
              <a:t>был запущен информационный портал для молодежи республики, 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F5580D-BD6F-4ED1-A339-F3CCD171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190"/>
            <a:ext cx="9144000" cy="42990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0769A-076D-40EF-9329-DDAABEB67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5" y="10551"/>
            <a:ext cx="762066" cy="7620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525" y="832484"/>
            <a:ext cx="8412480" cy="862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ts val="215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Цель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портала:</a:t>
            </a:r>
          </a:p>
          <a:p>
            <a:pPr marL="12700" marR="5080">
              <a:lnSpc>
                <a:spcPts val="2160"/>
              </a:lnSpc>
              <a:spcBef>
                <a:spcPts val="60"/>
              </a:spcBef>
              <a:buFont typeface="Arial"/>
              <a:buChar char="•"/>
              <a:tabLst>
                <a:tab pos="144145" algn="l"/>
                <a:tab pos="2033270" algn="l"/>
                <a:tab pos="3841115" algn="l"/>
                <a:tab pos="4766310" algn="l"/>
                <a:tab pos="5028565" algn="l"/>
                <a:tab pos="6294120" algn="l"/>
                <a:tab pos="6553200" algn="l"/>
                <a:tab pos="8275320" algn="l"/>
              </a:tabLst>
            </a:pPr>
            <a:r>
              <a:rPr sz="1800" dirty="0" err="1">
                <a:latin typeface="Calibri"/>
                <a:cs typeface="Calibri"/>
              </a:rPr>
              <a:t>И</a:t>
            </a:r>
            <a:r>
              <a:rPr sz="1800" spc="-10" dirty="0" err="1">
                <a:latin typeface="Calibri"/>
                <a:cs typeface="Calibri"/>
              </a:rPr>
              <a:t>н</a:t>
            </a:r>
            <a:r>
              <a:rPr sz="1800" dirty="0" err="1">
                <a:latin typeface="Calibri"/>
                <a:cs typeface="Calibri"/>
              </a:rPr>
              <a:t>фо</a:t>
            </a:r>
            <a:r>
              <a:rPr sz="1800" spc="5" dirty="0" err="1">
                <a:latin typeface="Calibri"/>
                <a:cs typeface="Calibri"/>
              </a:rPr>
              <a:t>р</a:t>
            </a:r>
            <a:r>
              <a:rPr sz="1800" spc="-5" dirty="0" err="1">
                <a:latin typeface="Calibri"/>
                <a:cs typeface="Calibri"/>
              </a:rPr>
              <a:t>м</a:t>
            </a:r>
            <a:r>
              <a:rPr sz="1800" spc="-10" dirty="0" err="1">
                <a:latin typeface="Calibri"/>
                <a:cs typeface="Calibri"/>
              </a:rPr>
              <a:t>и</a:t>
            </a:r>
            <a:r>
              <a:rPr sz="1800" spc="-5" dirty="0" err="1">
                <a:latin typeface="Calibri"/>
                <a:cs typeface="Calibri"/>
              </a:rPr>
              <a:t>ров</a:t>
            </a:r>
            <a:r>
              <a:rPr sz="1800" spc="15" dirty="0" err="1">
                <a:latin typeface="Calibri"/>
                <a:cs typeface="Calibri"/>
              </a:rPr>
              <a:t>а</a:t>
            </a:r>
            <a:r>
              <a:rPr sz="1800" dirty="0" err="1">
                <a:latin typeface="Calibri"/>
                <a:cs typeface="Calibri"/>
              </a:rPr>
              <a:t>ние</a:t>
            </a:r>
            <a:r>
              <a:rPr lang="ru-RU" sz="180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об</a:t>
            </a:r>
            <a:r>
              <a:rPr sz="1800" spc="-20" dirty="0" err="1">
                <a:latin typeface="Calibri"/>
                <a:cs typeface="Calibri"/>
              </a:rPr>
              <a:t>щ</a:t>
            </a:r>
            <a:r>
              <a:rPr sz="1800" spc="15" dirty="0" err="1">
                <a:latin typeface="Calibri"/>
                <a:cs typeface="Calibri"/>
              </a:rPr>
              <a:t>е</a:t>
            </a:r>
            <a:r>
              <a:rPr sz="1800" spc="-10" dirty="0" err="1">
                <a:latin typeface="Calibri"/>
                <a:cs typeface="Calibri"/>
              </a:rPr>
              <a:t>с</a:t>
            </a:r>
            <a:r>
              <a:rPr sz="1800" spc="-5" dirty="0" err="1">
                <a:latin typeface="Calibri"/>
                <a:cs typeface="Calibri"/>
              </a:rPr>
              <a:t>тве</a:t>
            </a:r>
            <a:r>
              <a:rPr sz="1800" spc="10" dirty="0" err="1">
                <a:latin typeface="Calibri"/>
                <a:cs typeface="Calibri"/>
              </a:rPr>
              <a:t>н</a:t>
            </a:r>
            <a:r>
              <a:rPr sz="1800" dirty="0" err="1">
                <a:latin typeface="Calibri"/>
                <a:cs typeface="Calibri"/>
              </a:rPr>
              <a:t>но</a:t>
            </a:r>
            <a:r>
              <a:rPr sz="1800" spc="-10" dirty="0" err="1">
                <a:latin typeface="Calibri"/>
                <a:cs typeface="Calibri"/>
              </a:rPr>
              <a:t>с</a:t>
            </a:r>
            <a:r>
              <a:rPr sz="1800" spc="-5" dirty="0" err="1">
                <a:latin typeface="Calibri"/>
                <a:cs typeface="Calibri"/>
              </a:rPr>
              <a:t>т</a:t>
            </a:r>
            <a:r>
              <a:rPr sz="1800" spc="5" dirty="0" err="1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lang="ru-RU" dirty="0">
                <a:latin typeface="Calibri"/>
                <a:cs typeface="Calibri"/>
              </a:rPr>
              <a:t> деятельности молодежных общественных организациях, событиях в сере молодежной политики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47815" y="397763"/>
            <a:ext cx="2996565" cy="432434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0" rIns="0" bIns="0" rtlCol="0">
            <a:spAutoFit/>
          </a:bodyPr>
          <a:lstStyle/>
          <a:p>
            <a:pPr marL="340995" algn="ctr">
              <a:lnSpc>
                <a:spcPts val="2980"/>
              </a:lnSpc>
            </a:pPr>
            <a:r>
              <a:rPr sz="2800" b="0" spc="-40" dirty="0">
                <a:solidFill>
                  <a:srgbClr val="FFFFFF"/>
                </a:solidFill>
                <a:latin typeface="Arial"/>
                <a:cs typeface="Arial"/>
              </a:rPr>
              <a:t>цели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D8F0EA-4CC3-4CD5-AE44-E896F3457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5" y="1825126"/>
            <a:ext cx="8412480" cy="46351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4117B0-F6C4-4D4D-8E10-10D27E928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5" y="-17585"/>
            <a:ext cx="762066" cy="7620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525" y="832484"/>
            <a:ext cx="8415020" cy="862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algn="just">
              <a:lnSpc>
                <a:spcPts val="215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Задачи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портала:</a:t>
            </a:r>
          </a:p>
          <a:p>
            <a:pPr marL="12700" marR="5080" algn="just">
              <a:lnSpc>
                <a:spcPts val="2160"/>
              </a:lnSpc>
              <a:spcBef>
                <a:spcPts val="60"/>
              </a:spcBef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Информирование посетителей </a:t>
            </a:r>
            <a:r>
              <a:rPr sz="1800" dirty="0">
                <a:latin typeface="Calibri"/>
                <a:cs typeface="Calibri"/>
              </a:rPr>
              <a:t>портала о </a:t>
            </a:r>
            <a:r>
              <a:rPr lang="ru-RU" sz="1800" spc="-5" dirty="0">
                <a:latin typeface="Calibri"/>
                <a:cs typeface="Calibri"/>
              </a:rPr>
              <a:t>событиях и возможностях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lang="ru-RU" sz="1800" spc="-5" dirty="0">
                <a:latin typeface="Calibri"/>
                <a:cs typeface="Calibri"/>
              </a:rPr>
              <a:t>о проектах и конкурсах проводимых на уровне региона либо всей России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47815" y="397763"/>
            <a:ext cx="2996565" cy="432434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0" rIns="0" bIns="0" rtlCol="0">
            <a:spAutoFit/>
          </a:bodyPr>
          <a:lstStyle/>
          <a:p>
            <a:pPr marL="1098550">
              <a:lnSpc>
                <a:spcPts val="2980"/>
              </a:lnSpc>
            </a:pPr>
            <a:r>
              <a:rPr sz="2800" b="0" spc="-15" dirty="0">
                <a:solidFill>
                  <a:srgbClr val="FFFFFF"/>
                </a:solidFill>
                <a:latin typeface="Arial"/>
                <a:cs typeface="Arial"/>
              </a:rPr>
              <a:t>задачи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70B82D-4769-431F-8270-9A74A0F6D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762000" cy="762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B405ED-AEC4-43FD-A548-BB3A9C8D5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1981200"/>
            <a:ext cx="6522720" cy="4346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525" y="818134"/>
            <a:ext cx="84150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 algn="just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>
                <a:latin typeface="Calibri"/>
                <a:cs typeface="Calibri"/>
              </a:rPr>
              <a:t>На портале планируется создание единой базы организаций что позволит создать единую платформу для работы с молодежью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67401" y="397763"/>
            <a:ext cx="3276980" cy="384721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0" rIns="0" bIns="0" rtlCol="0">
            <a:spAutoFit/>
          </a:bodyPr>
          <a:lstStyle/>
          <a:p>
            <a:pPr marL="422909">
              <a:lnSpc>
                <a:spcPts val="2980"/>
              </a:lnSpc>
            </a:pPr>
            <a:r>
              <a:rPr lang="ru-RU" sz="2800" b="0" spc="-15" dirty="0"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E26656-42BB-4D55-9F30-79EA6A6C0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" y="1654920"/>
            <a:ext cx="9144000" cy="42990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803C4B-C581-47E1-B0DB-E5C7F283F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0" y="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216633"/>
            <a:ext cx="222920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lang="ru-RU" spc="-5" dirty="0">
                <a:solidFill>
                  <a:schemeClr val="accent1">
                    <a:lumMod val="75000"/>
                  </a:schemeClr>
                </a:solidFill>
              </a:rPr>
              <a:t>Правительство</a:t>
            </a:r>
            <a:br>
              <a:rPr lang="ru-RU" spc="-5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pc="-5" dirty="0">
                <a:solidFill>
                  <a:schemeClr val="accent1">
                    <a:lumMod val="75000"/>
                  </a:schemeClr>
                </a:solidFill>
              </a:rPr>
              <a:t>Республики Бурятия</a:t>
            </a:r>
            <a:endParaRPr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199132"/>
            <a:ext cx="9144000" cy="1754505"/>
          </a:xfrm>
          <a:custGeom>
            <a:avLst/>
            <a:gdLst/>
            <a:ahLst/>
            <a:cxnLst/>
            <a:rect l="l" t="t" r="r" b="b"/>
            <a:pathLst>
              <a:path w="9144000" h="1754504">
                <a:moveTo>
                  <a:pt x="9144000" y="0"/>
                </a:moveTo>
                <a:lnTo>
                  <a:pt x="0" y="0"/>
                </a:lnTo>
                <a:lnTo>
                  <a:pt x="0" y="1754124"/>
                </a:lnTo>
                <a:lnTo>
                  <a:pt x="9144000" y="1754124"/>
                </a:lnTo>
                <a:lnTo>
                  <a:pt x="914400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94357" y="2752725"/>
            <a:ext cx="4955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Благодарим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внимание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653" y="6385052"/>
            <a:ext cx="147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>
                <a:latin typeface="Calibri"/>
                <a:cs typeface="Calibri"/>
              </a:rPr>
              <a:t>май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20</a:t>
            </a:r>
            <a:r>
              <a:rPr lang="ru-RU" sz="1800" dirty="0">
                <a:latin typeface="Calibri"/>
                <a:cs typeface="Calibri"/>
              </a:rPr>
              <a:t>20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год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F5255E-F5EC-4532-91A6-7FC9E38AF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7" y="-28936"/>
            <a:ext cx="849923" cy="1042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97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Правительство Республики Бурятия</vt:lpstr>
      <vt:lpstr>введение</vt:lpstr>
      <vt:lpstr>цели</vt:lpstr>
      <vt:lpstr>задачи</vt:lpstr>
      <vt:lpstr>взаимодействие</vt:lpstr>
      <vt:lpstr>Правительство Республики Бурятия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Информационного портала промышленности Липецкой области</dc:title>
  <dc:creator>Человек</dc:creator>
  <cp:lastModifiedBy>User</cp:lastModifiedBy>
  <cp:revision>2</cp:revision>
  <dcterms:created xsi:type="dcterms:W3CDTF">2020-04-30T02:11:45Z</dcterms:created>
  <dcterms:modified xsi:type="dcterms:W3CDTF">2020-05-29T07:34:13Z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2020-04-30T00:00:00Z</vt:filetime>
  </property>
</Properties>
</file>