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B00CDF6-A815-4591-A980-D3FE7A079047}">
          <p14:sldIdLst>
            <p14:sldId id="258"/>
            <p14:sldId id="260"/>
          </p14:sldIdLst>
        </p14:section>
        <p14:section name="Раздел без заголовка" id="{7C548718-E72E-48B6-B910-C30AE9A6791B}">
          <p14:sldIdLst>
            <p14:sldId id="261"/>
            <p14:sldId id="262"/>
            <p14:sldId id="263"/>
            <p14:sldId id="264"/>
            <p14:sldId id="265"/>
            <p14:sldId id="266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5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86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6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4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273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9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6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44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4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9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3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96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2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0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1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5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9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923904-6B6A-4009-9A38-DD6F43603B93}" type="datetimeFigureOut">
              <a:rPr lang="ru-RU" smtClean="0"/>
              <a:t>29.04.2023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5EF9F-0747-4E76-8607-9BEF20DDF2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9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E-MAIL@MAIL.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1" y="177422"/>
            <a:ext cx="7773338" cy="1460309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«уверенные в будущем»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22194" y="2019869"/>
            <a:ext cx="5117089" cy="40943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endParaRPr lang="ru-RU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№690    Невского района  города Санкт - Петербурга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12" y="2405063"/>
            <a:ext cx="2951767" cy="27731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sun9-61.userapi.com/c856128/v856128140/25b65/WlQZpyNEsn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41" y="3848669"/>
            <a:ext cx="4544705" cy="2265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567" y="527685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" y="1766483"/>
            <a:ext cx="3464956" cy="3211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0488" y="3808434"/>
            <a:ext cx="2127414" cy="34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7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63" y="114300"/>
            <a:ext cx="7773338" cy="1120141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АННОТАЦИЯ ПРОЕКТА: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" y="1390653"/>
            <a:ext cx="8892539" cy="1066796"/>
          </a:xfrm>
        </p:spPr>
        <p:txBody>
          <a:bodyPr/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 -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молодёжи в социальной деятельности.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 морального удовлетворения, которое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приносит участникам волонтёрского отряда «Бумеранг», оказывающим безвозмездную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помощь ближнему,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данный проект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дает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целый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ряд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преимуществ: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и новые знакомства, и приобретение новых профессиональных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навыков и знаний, опыт старших поколений.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91440" y="3543300"/>
            <a:ext cx="4057650" cy="321182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		ПРОЕКТА: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волонтёрского отряда «Бумеранг»</a:t>
            </a:r>
          </a:p>
          <a:p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(Учащиеся, родители учеников  ГБОУ школы №690 Невского района  санкт – Петербурга, совет ветеранов «</a:t>
            </a:r>
            <a:r>
              <a:rPr lang="ru-RU" sz="14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Приневское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0972" y="2246951"/>
            <a:ext cx="8961120" cy="1503043"/>
          </a:xfrm>
        </p:spPr>
        <p:txBody>
          <a:bodyPr/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Добровольческие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инициативы распространяются на разные социально незащищённые слои населения : инвалиды, престарелые, малоимущие.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«уверенные в будущем»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проект, помогающий понять, что: Успех человека не должен зависеть от этнического, религиозного, социального происхождения. Проект укрепляет дух социальной терпимости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миролюбия, любви к жизни и Отечеству.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53" y="3497579"/>
            <a:ext cx="4549139" cy="3260990"/>
          </a:xfrm>
        </p:spPr>
      </p:pic>
      <p:pic>
        <p:nvPicPr>
          <p:cNvPr id="8" name="Рисунок 7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48" y="378143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15" y="3669029"/>
            <a:ext cx="34956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39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12" y="162962"/>
            <a:ext cx="7036595" cy="162011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5740" y="1783080"/>
            <a:ext cx="4309110" cy="485774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Ромащенко Елена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куратор проекта, педагог дополнительного образования ОДОД «Орбита». ГБОУ школа№690. Невского района г. Санкт-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10 «А» класса: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логиневская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Екатерина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Бушуева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Целищева Анастасия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Retro Atomic 1950s Mid Century Vintage Background Фото со стока - 80788210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1" y="5643879"/>
            <a:ext cx="3623310" cy="115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sun9-33.userapi.com/c858220/v858220891/1fcf62/qH2qX9XAgp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1505"/>
            <a:ext cx="1198880" cy="159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sun9-25.userapi.com/c844418/v844418924/184b7c/c0-mlJkyaq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3309620"/>
            <a:ext cx="2971800" cy="346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Lena\Downloads\IMG-20200524-WA00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3467100"/>
            <a:ext cx="2752725" cy="330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Lena\Downloads\фото Аккции волонтёры\волонтёры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590" y="2235197"/>
            <a:ext cx="243332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.mycdn.me/i?r=AyH4iRPQ2q0otWIFepML2LxRtJOUW_cIIlknmc_UtYgDu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1" y="1786575"/>
            <a:ext cx="2526815" cy="191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4.bp.blogspot.com/-FsH4Cokc1MQ/WkxASbeAHtI/AAAAAAAAEQI/1n8Qn_VclnkM8ojdIwNd55RyoUaq-IDVQCLcBGAs/s1600/%25D1%2580%25D0%25B8%25D0%25BF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26" y="1783080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4.bp.blogspot.com/-FsH4Cokc1MQ/WkxASbeAHtI/AAAAAAAAEQI/1n8Qn_VclnkM8ojdIwNd55RyoUaq-IDVQCLcBGAs/s1600/%25D1%2580%25D0%25B8%25D0%25BF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038" y="-22861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4.bp.blogspot.com/-FsH4Cokc1MQ/WkxASbeAHtI/AAAAAAAAEQI/1n8Qn_VclnkM8ojdIwNd55RyoUaq-IDVQCLcBGAs/s1600/%25D1%2580%25D0%25B8%25D0%25BF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852" y="5619115"/>
            <a:ext cx="34956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165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80011"/>
            <a:ext cx="7773338" cy="89154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040" y="784226"/>
            <a:ext cx="8378191" cy="1959928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подросткового добровольческого движения в нашей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школе, расширение пространства для установления связей.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полезной занятости учащихся, как эффективная форма профилактики асоциального поведения в молодёжной среде.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 школьников культуры социального служения, направленное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получение участниками знаний, опыта в этой сфере 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 личностных качеств, качеств человека – патриота.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C:\Users\Lena\Desktop\инфа для Тысенчук 2\IMG-20200112-WA0094.jpg"/>
          <p:cNvPicPr>
            <a:picLocks noGrp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70" y="4319905"/>
            <a:ext cx="2933533" cy="25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ena\Pictures\Saved Pictures\DSC_02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0833" y="3774441"/>
            <a:ext cx="3181985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Lena\Pictures\Saved Pictures\IMG-20200113-WA0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03" y="2897505"/>
            <a:ext cx="2489200" cy="137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ena\Downloads\фото Аккции волонтёры\3 акция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640330"/>
            <a:ext cx="3100221" cy="421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4.bp.blogspot.com/-FsH4Cokc1MQ/WkxASbeAHtI/AAAAAAAAEQI/1n8Qn_VclnkM8ojdIwNd55RyoUaq-IDVQCLcBGAs/s1600/%25D1%2580%25D0%25B8%25D0%25BF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629" y="-419734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4.bp.blogspot.com/-FsH4Cokc1MQ/WkxASbeAHtI/AAAAAAAAEQI/1n8Qn_VclnkM8ojdIwNd55RyoUaq-IDVQCLcBGAs/s1600/%25D1%2580%25D0%25B8%25D0%25BF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172" y="2667635"/>
            <a:ext cx="34956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51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91" y="186690"/>
            <a:ext cx="7773338" cy="84201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1" y="3622675"/>
            <a:ext cx="7006590" cy="2968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891" y="1069060"/>
            <a:ext cx="7773338" cy="240566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rgbClr val="002060"/>
                </a:solidFill>
              </a:rPr>
              <a:t>Вовлечение учащихся школы в волонтёрский отряд : «БУМЕРАНГ» </a:t>
            </a:r>
          </a:p>
          <a:p>
            <a:pPr algn="l"/>
            <a:r>
              <a:rPr lang="ru-RU" sz="1400" dirty="0" smtClean="0">
                <a:solidFill>
                  <a:srgbClr val="002060"/>
                </a:solidFill>
              </a:rPr>
              <a:t>Создание плана мероприятий. </a:t>
            </a:r>
            <a:r>
              <a:rPr lang="ru-RU" sz="1400" dirty="0">
                <a:solidFill>
                  <a:srgbClr val="002060"/>
                </a:solidFill>
              </a:rPr>
              <a:t>Формирование сплоченного </a:t>
            </a:r>
            <a:r>
              <a:rPr lang="ru-RU" sz="1400" dirty="0" smtClean="0">
                <a:solidFill>
                  <a:srgbClr val="002060"/>
                </a:solidFill>
              </a:rPr>
              <a:t>волонтерского </a:t>
            </a:r>
            <a:r>
              <a:rPr lang="ru-RU" sz="1400" dirty="0">
                <a:solidFill>
                  <a:srgbClr val="002060"/>
                </a:solidFill>
              </a:rPr>
              <a:t>движения, благодаря выполнению </a:t>
            </a:r>
            <a:r>
              <a:rPr lang="ru-RU" sz="1400" dirty="0" smtClean="0">
                <a:solidFill>
                  <a:srgbClr val="002060"/>
                </a:solidFill>
              </a:rPr>
              <a:t>поставленных задач.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</a:rPr>
              <a:t>Возрождение лучших отечественных традиций благотворительности, воспитание доброты, чуткости, </a:t>
            </a:r>
            <a:r>
              <a:rPr lang="ru-RU" sz="1400" dirty="0" smtClean="0">
                <a:solidFill>
                  <a:srgbClr val="002060"/>
                </a:solidFill>
              </a:rPr>
              <a:t>сострадания, патриотизма.</a:t>
            </a:r>
          </a:p>
          <a:p>
            <a:pPr algn="l"/>
            <a:r>
              <a:rPr lang="ru-RU" sz="1400" dirty="0">
                <a:solidFill>
                  <a:srgbClr val="002060"/>
                </a:solidFill>
              </a:rPr>
              <a:t>Создание системы волонтерской </a:t>
            </a:r>
            <a:r>
              <a:rPr lang="ru-RU" sz="1400" dirty="0" smtClean="0">
                <a:solidFill>
                  <a:srgbClr val="002060"/>
                </a:solidFill>
              </a:rPr>
              <a:t>деятельности, как  Важный  составляющий этап </a:t>
            </a:r>
            <a:r>
              <a:rPr lang="ru-RU" sz="1400" dirty="0">
                <a:solidFill>
                  <a:srgbClr val="002060"/>
                </a:solidFill>
              </a:rPr>
              <a:t>программы духовно-нравственного </a:t>
            </a:r>
            <a:r>
              <a:rPr lang="ru-RU" sz="1400" dirty="0" smtClean="0">
                <a:solidFill>
                  <a:srgbClr val="002060"/>
                </a:solidFill>
              </a:rPr>
              <a:t>воспитания школы.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391" y="344842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92" y="2379345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02" y="4715827"/>
            <a:ext cx="34956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073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862" y="262890"/>
            <a:ext cx="7773338" cy="1097281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эффективности: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727013"/>
            <a:ext cx="4434840" cy="513098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эффективность: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добровольцев среди учащихся школы</a:t>
            </a:r>
          </a:p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Экономическая: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Спонсорство   благотворительность</a:t>
            </a:r>
          </a:p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общественных и государственных организаций по поддержке ветеранов и др. социально незащищённых слоёв населения.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привлекает: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Масштабностью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Информационным обменом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Разнообразием коммуникаций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Осознанием своей значимости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4.bp.blogspot.com/-FsH4Cokc1MQ/WkxASbeAHtI/AAAAAAAAEQI/1n8Qn_VclnkM8ojdIwNd55RyoUaq-IDVQCLcBGAs/s1600/%25D1%2580%25D0%25B8%25D0%25B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62890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4.bp.blogspot.com/-FsH4Cokc1MQ/WkxASbeAHtI/AAAAAAAAEQI/1n8Qn_VclnkM8ojdIwNd55RyoUaq-IDVQCLcBGAs/s1600/%25D1%2580%25D0%25B8%25D0%25B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272" y="4079146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4.bp.blogspot.com/-FsH4Cokc1MQ/WkxASbeAHtI/AAAAAAAAEQI/1n8Qn_VclnkM8ojdIwNd55RyoUaq-IDVQCLcBGAs/s1600/%25D1%2580%25D0%25B8%25D0%25B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72" y="4079145"/>
            <a:ext cx="34956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16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182881"/>
            <a:ext cx="7773338" cy="8229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деятельности: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331" y="1005841"/>
            <a:ext cx="7772869" cy="1268729"/>
          </a:xfrm>
        </p:spPr>
        <p:txBody>
          <a:bodyPr/>
          <a:lstStyle/>
          <a:p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подготовительный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(апрель 2022 –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Г.) изучение и сбор информации, АНКЕТИРОВАНИЕ, АНАЛИЗ. </a:t>
            </a:r>
            <a:endParaRPr lang="en-US" sz="14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основной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(СЕНТЯБРЬ 2022 – МАРТ 20223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практическая волонтёрская деятельность.</a:t>
            </a:r>
            <a:endParaRPr lang="en-US" sz="14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 заключительный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-АПРЕЛЬ 2023 г.) подведение итогов.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-11431" y="2617470"/>
            <a:ext cx="4411979" cy="4320540"/>
          </a:xfrm>
        </p:spPr>
        <p:txBody>
          <a:bodyPr>
            <a:normAutofit fontScale="25000" lnSpcReduction="20000"/>
          </a:bodyPr>
          <a:lstStyle/>
          <a:p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Вводное занятие 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НОВИЧКОВ) «</a:t>
            </a:r>
            <a:r>
              <a:rPr lang="ru-RU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что это такое? Личность 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волонтера». История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волонтерского движения в России и за рубежом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Составление плана 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мировом масштабе и на уровне города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волонтерской деятельности в России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4400" dirty="0"/>
              <a:t>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«Весточка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Банк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нуждающихся в волонтерской помощи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Направления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волонтерской деятельности в 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«Технологии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волонтерской 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деятельности». Права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обязанности волонтеров. «Взаимодействие волонтерского отряда с государственными и общественными организациями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«Структура волонтерского отряда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волонтерской </a:t>
            </a:r>
            <a:r>
              <a:rPr lang="ru-RU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деятельности.«</a:t>
            </a:r>
            <a:r>
              <a:rPr lang="ru-RU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социального </a:t>
            </a:r>
            <a:r>
              <a:rPr lang="ru-RU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проектирования».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формы  мероприятий социального значения, направленности» .</a:t>
            </a:r>
          </a:p>
          <a:p>
            <a:endParaRPr lang="ru-RU" sz="4400" dirty="0"/>
          </a:p>
          <a:p>
            <a:pPr marL="0" indent="0">
              <a:buNone/>
            </a:pPr>
            <a:r>
              <a:rPr lang="ru-RU" sz="4800" dirty="0" smtClean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dirty="0" smtClean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400" dirty="0" smtClean="0"/>
              <a:t> </a:t>
            </a:r>
            <a:r>
              <a:rPr lang="ru-RU" sz="4800" dirty="0" smtClean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800" dirty="0" smtClean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dirty="0" smtClean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800" dirty="0"/>
              <a:t> </a:t>
            </a:r>
          </a:p>
          <a:p>
            <a:pPr marL="0" indent="0">
              <a:buNone/>
            </a:pPr>
            <a:r>
              <a:rPr lang="ru-RU" sz="4800" dirty="0" smtClean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400" dirty="0" smtClean="0"/>
              <a:t>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5331" y="2371019"/>
            <a:ext cx="7772869" cy="360751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(планируемые мероприятия)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11978" y="2731770"/>
            <a:ext cx="4732021" cy="4046220"/>
          </a:xfrm>
        </p:spPr>
        <p:txBody>
          <a:bodyPr>
            <a:normAutofit fontScale="25000" lnSpcReduction="20000"/>
          </a:bodyPr>
          <a:lstStyle/>
          <a:p>
            <a:pPr lvl="0">
              <a:buClr>
                <a:prstClr val="black"/>
              </a:buClr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реклама.  Постановка СОЦИАЛЬНОГО Спектакля .</a:t>
            </a:r>
          </a:p>
          <a:p>
            <a:pPr lvl="0">
              <a:buClr>
                <a:prstClr val="black"/>
              </a:buClr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Психологические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людей с ограниченными возможностями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пожилых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(урок – лекция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prstClr val="black"/>
              </a:buClr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«Делай добро!» (изготовление сувениров для людей пожилого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pPr lvl="0">
              <a:buClr>
                <a:prstClr val="black"/>
              </a:buClr>
            </a:pP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«Фонда неравнодушных». Акция: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новогодний Подарок»</a:t>
            </a:r>
          </a:p>
          <a:p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Акция: «От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сердца к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сердцу» 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помню, я горжусь»-акция- создание газеты о 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тружениках </a:t>
            </a:r>
            <a:r>
              <a:rPr lang="ru-RU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тыла и детях –блокадниках </a:t>
            </a:r>
            <a:r>
              <a:rPr lang="ru-RU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г.Ленинграда</a:t>
            </a: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«Щедрая палитра ветерана» -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ветеранами </a:t>
            </a:r>
            <a:r>
              <a:rPr lang="ru-RU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тружениками тыла, блокадниками в честь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80-летней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годовщины в </a:t>
            </a:r>
            <a:r>
              <a:rPr lang="ru-RU" sz="4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помню, я горжусь»-акция- создание видео- газеты  на основе рисунков и плакатов учащихся школы.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имя Родины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  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отчет-презентация 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ru-RU" sz="4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волонтерской деятельности, обмен опытом).</a:t>
            </a:r>
          </a:p>
          <a:p>
            <a:endParaRPr lang="ru-RU" dirty="0"/>
          </a:p>
        </p:txBody>
      </p:sp>
      <p:pic>
        <p:nvPicPr>
          <p:cNvPr id="7" name="Рисунок 6" descr="https://4.bp.blogspot.com/-FsH4Cokc1MQ/WkxASbeAHtI/AAAAAAAAEQI/1n8Qn_VclnkM8ojdIwNd55RyoUaq-IDVQCLcBGAs/s1600/%25D1%2580%25D0%25B8%25D0%25B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72" y="140018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4.bp.blogspot.com/-FsH4Cokc1MQ/WkxASbeAHtI/AAAAAAAAEQI/1n8Qn_VclnkM8ojdIwNd55RyoUaq-IDVQCLcBGAs/s1600/%25D1%2580%25D0%25B8%25D0%25B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927" y="5001577"/>
            <a:ext cx="34956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2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91441"/>
            <a:ext cx="7773338" cy="7086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17720" y="800101"/>
            <a:ext cx="3829050" cy="499109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самого начала своей деятельности, наш отряд   популяризирует благотворительность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повышает престиж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добровольцев,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укрепляет 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гражданскую активность россиян, что и делает нас лояльными и менее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равнодушными.   Наша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 №690, не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остается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стороне,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подхватывая  разные передовые почины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государства. </a:t>
            </a:r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85332" y="800101"/>
            <a:ext cx="3829520" cy="4991099"/>
          </a:xfrm>
        </p:spPr>
        <p:txBody>
          <a:bodyPr>
            <a:noAutofit/>
          </a:bodyPr>
          <a:lstStyle/>
          <a:p>
            <a:pPr marL="3810" indent="0" algn="just">
              <a:lnSpc>
                <a:spcPct val="103000"/>
              </a:lnSpc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сентября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года в нашей школе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работает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волонтёрский отряд «Бумеранг», который помогает координировать и проводить мероприятия, направленные на развитие и становление добровольчества внутри школьного коллектива.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" indent="-6350" algn="just">
              <a:lnSpc>
                <a:spcPct val="103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Отряде функционирует штаб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 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5-11-х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придумали отрядный девиз: </a:t>
            </a: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«Твори добро – оно вернётся бумерангом!»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Выбрали отрядную песню: «Хорошего Питера»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составили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работы на учебный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2022-2023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Основное направление работы – организация и проведение школьных социальных акций различной направленности, участие в районных и городских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проектах.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Lena\Downloads\фото Аккции волонтёры\волонтёрф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085273"/>
            <a:ext cx="2628900" cy="277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ena\Downloads\фото Аккции волонтёры\саш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3" y="2850356"/>
            <a:ext cx="2460625" cy="26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4.bp.blogspot.com/-FsH4Cokc1MQ/WkxASbeAHtI/AAAAAAAAEQI/1n8Qn_VclnkM8ojdIwNd55RyoUaq-IDVQCLcBGAs/s1600/%25D1%2580%25D0%25B8%25D0%25BF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32" y="2867978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4.bp.blogspot.com/-FsH4Cokc1MQ/WkxASbeAHtI/AAAAAAAAEQI/1n8Qn_VclnkM8ojdIwNd55RyoUaq-IDVQCLcBGAs/s1600/%25D1%2580%25D0%25B8%25D0%25BF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76" y="5705475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4.bp.blogspot.com/-FsH4Cokc1MQ/WkxASbeAHtI/AAAAAAAAEQI/1n8Qn_VclnkM8ojdIwNd55RyoUaq-IDVQCLcBGAs/s1600/%25D1%2580%25D0%25B8%25D0%25BF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916" y="91441"/>
            <a:ext cx="1860661" cy="573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17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268" y="331470"/>
            <a:ext cx="7773338" cy="115443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выполнения</a:t>
            </a:r>
            <a:br>
              <a:rPr lang="ru-RU" sz="4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49140" y="1485900"/>
            <a:ext cx="4457700" cy="51663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		информация: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193149, г. Санкт 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Невский район, ул. Русановская,д.15,к.2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E-MAIL@MAIL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romashchenko62@bk.ru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6262" y="1680210"/>
            <a:ext cx="4162878" cy="497205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Волонтерское движение /volunteers.html и 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taxonomy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/7237/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Институт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волонтёрства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institut_volonterstva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/9-1-0-481</a:t>
            </a: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Отряд волонтерского движения 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deiatelnost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izdat_deit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elekt_obr_res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tretiykova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/index.htm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4.Союз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волонтерских организаций и движений /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“Эра милосердия прошла?”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Волонтёрское движение “Милосердие»</a:t>
            </a:r>
          </a:p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7.Методические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работе с волонтерами. – М.2005</a:t>
            </a:r>
          </a:p>
        </p:txBody>
      </p:sp>
      <p:pic>
        <p:nvPicPr>
          <p:cNvPr id="5" name="Рисунок 4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42" y="5705475"/>
            <a:ext cx="349567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4.bp.blogspot.com/-FsH4Cokc1MQ/WkxASbeAHtI/AAAAAAAAEQI/1n8Qn_VclnkM8ojdIwNd55RyoUaq-IDVQCLcBGAs/s1600/%25D1%2580%25D0%25B8%25D0%25BF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3408" y="1103947"/>
            <a:ext cx="3495675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0732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1650</TotalTime>
  <Words>640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Капля</vt:lpstr>
      <vt:lpstr>ПРОЕКТ: «уверенные в будущем»</vt:lpstr>
      <vt:lpstr>КРАТКАЯ АННОТАЦИЯ ПРОЕКТА:</vt:lpstr>
      <vt:lpstr>Информационная карта проекта:</vt:lpstr>
      <vt:lpstr>ЦЕЛЬ ПРОЕКТА</vt:lpstr>
      <vt:lpstr>Задачи проекта:</vt:lpstr>
      <vt:lpstr> критерии эффективности: </vt:lpstr>
      <vt:lpstr>План деятельности:</vt:lpstr>
      <vt:lpstr>Реализация проекта</vt:lpstr>
      <vt:lpstr>Сроки выполнения 2022-2023.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 Ромащенко</cp:lastModifiedBy>
  <cp:revision>222</cp:revision>
  <dcterms:created xsi:type="dcterms:W3CDTF">2020-05-22T16:27:09Z</dcterms:created>
  <dcterms:modified xsi:type="dcterms:W3CDTF">2023-04-29T09:02:25Z</dcterms:modified>
</cp:coreProperties>
</file>