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9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58" r:id="rId12"/>
    <p:sldId id="257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185-A7FA-4B88-B978-53E75E99FCDC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D7BD-5B8E-4E4B-8BF5-C723B7162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0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185-A7FA-4B88-B978-53E75E99FCDC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D7BD-5B8E-4E4B-8BF5-C723B7162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8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185-A7FA-4B88-B978-53E75E99FCDC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D7BD-5B8E-4E4B-8BF5-C723B7162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4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185-A7FA-4B88-B978-53E75E99FCDC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D7BD-5B8E-4E4B-8BF5-C723B7162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8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185-A7FA-4B88-B978-53E75E99FCDC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D7BD-5B8E-4E4B-8BF5-C723B7162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2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185-A7FA-4B88-B978-53E75E99FCDC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D7BD-5B8E-4E4B-8BF5-C723B7162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185-A7FA-4B88-B978-53E75E99FCDC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D7BD-5B8E-4E4B-8BF5-C723B7162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1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185-A7FA-4B88-B978-53E75E99FCDC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D7BD-5B8E-4E4B-8BF5-C723B7162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8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185-A7FA-4B88-B978-53E75E99FCDC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D7BD-5B8E-4E4B-8BF5-C723B7162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185-A7FA-4B88-B978-53E75E99FCDC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D7BD-5B8E-4E4B-8BF5-C723B7162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70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185-A7FA-4B88-B978-53E75E99FCDC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D7BD-5B8E-4E4B-8BF5-C723B7162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7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75185-A7FA-4B88-B978-53E75E99FCDC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ED7BD-5B8E-4E4B-8BF5-C723B7162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9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09" y="-98323"/>
            <a:ext cx="12512763" cy="699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552"/>
            <a:ext cx="12300155" cy="68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3406" y="167149"/>
            <a:ext cx="8967019" cy="8945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Зачем делаем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1. Плохо развито неформальное образование по творческому направлению для молодежи находящиеся в ТЖС</a:t>
            </a:r>
            <a:br>
              <a:rPr lang="ru-RU" dirty="0" smtClean="0"/>
            </a:br>
            <a:r>
              <a:rPr lang="ru-RU" dirty="0" smtClean="0"/>
              <a:t>2. Инфраструктура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0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мы делали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6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Направление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76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Смета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938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Итоги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91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47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63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8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142" y="-105890"/>
            <a:ext cx="12526295" cy="70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17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60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83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23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159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46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871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75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83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9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"/>
            <a:ext cx="12300153" cy="68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3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922"/>
            <a:ext cx="12408310" cy="693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"/>
            <a:ext cx="12300153" cy="68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08"/>
            <a:ext cx="12300153" cy="68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4"/>
            <a:ext cx="12300153" cy="68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4"/>
            <a:ext cx="12300153" cy="68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720"/>
            <a:ext cx="12300155" cy="68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47</Words>
  <Application>Microsoft Office PowerPoint</Application>
  <PresentationFormat>Широкоэкранный</PresentationFormat>
  <Paragraphs>31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Название</vt:lpstr>
      <vt:lpstr>Название</vt:lpstr>
      <vt:lpstr>Название</vt:lpstr>
      <vt:lpstr>Название</vt:lpstr>
      <vt:lpstr>Название</vt:lpstr>
      <vt:lpstr>Название</vt:lpstr>
      <vt:lpstr>Название</vt:lpstr>
      <vt:lpstr>Название</vt:lpstr>
      <vt:lpstr>Название</vt:lpstr>
      <vt:lpstr>Название</vt:lpstr>
      <vt:lpstr>Зачем делаем</vt:lpstr>
      <vt:lpstr>Что мы делали </vt:lpstr>
      <vt:lpstr>Помещение</vt:lpstr>
      <vt:lpstr>Направление</vt:lpstr>
      <vt:lpstr>Смета</vt:lpstr>
      <vt:lpstr>Итоги</vt:lpstr>
      <vt:lpstr>Название</vt:lpstr>
      <vt:lpstr>Название</vt:lpstr>
      <vt:lpstr>Название</vt:lpstr>
      <vt:lpstr>Название</vt:lpstr>
      <vt:lpstr>Название</vt:lpstr>
      <vt:lpstr>Название</vt:lpstr>
      <vt:lpstr>Название</vt:lpstr>
      <vt:lpstr>Название</vt:lpstr>
      <vt:lpstr>Название</vt:lpstr>
      <vt:lpstr>Название</vt:lpstr>
      <vt:lpstr>Название</vt:lpstr>
      <vt:lpstr>Название</vt:lpstr>
      <vt:lpstr>Название</vt:lpstr>
      <vt:lpstr>Название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Владимир Купин</dc:creator>
  <cp:lastModifiedBy>Владимир Купин</cp:lastModifiedBy>
  <cp:revision>6</cp:revision>
  <dcterms:created xsi:type="dcterms:W3CDTF">2019-09-19T07:13:21Z</dcterms:created>
  <dcterms:modified xsi:type="dcterms:W3CDTF">2019-09-20T14:51:26Z</dcterms:modified>
</cp:coreProperties>
</file>