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7" r:id="rId12"/>
    <p:sldId id="268" r:id="rId13"/>
    <p:sldId id="269" r:id="rId14"/>
  </p:sldIdLst>
  <p:sldSz cx="12192000" cy="6858000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Geologica" panose="020B0604020202020204" charset="0"/>
      <p:regular r:id="rId20"/>
      <p:bold r:id="rId21"/>
    </p:embeddedFont>
    <p:embeddedFont>
      <p:font typeface="Geologica Light" panose="020B0604020202020204" charset="0"/>
      <p:regular r:id="rId22"/>
      <p:bold r:id="rId23"/>
    </p:embeddedFont>
    <p:embeddedFont>
      <p:font typeface="Geologica Medium" panose="020B0604020202020204" charset="0"/>
      <p:regular r:id="rId24"/>
      <p:bold r:id="rId25"/>
    </p:embeddedFont>
    <p:embeddedFont>
      <p:font typeface="Montserrat" panose="00000500000000000000" pitchFamily="2" charset="-52"/>
      <p:regular r:id="rId26"/>
      <p:bold r:id="rId27"/>
      <p:italic r:id="rId28"/>
      <p:boldItalic r:id="rId29"/>
    </p:embeddedFont>
    <p:embeddedFont>
      <p:font typeface="Montserrat Light" panose="00000400000000000000" pitchFamily="2" charset="-52"/>
      <p:regular r:id="rId30"/>
      <p:bold r:id="rId31"/>
      <p:italic r:id="rId32"/>
      <p:boldItalic r:id="rId33"/>
    </p:embeddedFont>
    <p:embeddedFont>
      <p:font typeface="Montserrat SemiBold" panose="00000700000000000000" pitchFamily="2" charset="-52"/>
      <p:regular r:id="rId34"/>
      <p:bold r:id="rId35"/>
      <p:italic r:id="rId36"/>
      <p:boldItalic r:id="rId3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i3j69qAlQTZW2MaQ7+gQFk0c/Kc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86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presProps" Target="presProps.xml"/><Relationship Id="rId21" Type="http://schemas.openxmlformats.org/officeDocument/2006/relationships/font" Target="fonts/font6.fntdata"/><Relationship Id="rId34" Type="http://schemas.openxmlformats.org/officeDocument/2006/relationships/font" Target="fonts/font19.fntdata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font" Target="fonts/font17.fntdata"/><Relationship Id="rId37" Type="http://schemas.openxmlformats.org/officeDocument/2006/relationships/font" Target="fonts/font22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font" Target="fonts/font21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font" Target="fonts/font1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schemas.openxmlformats.org/officeDocument/2006/relationships/font" Target="fonts/font20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font" Target="fonts/font18.fntdata"/><Relationship Id="rId38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8" name="Google Shape;46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9" name="Google Shape;469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e3c5785d0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3e3c5785d09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g3e3c5785d09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g3e3c5785d09_1_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88" name="Google Shape;488;g3e3c5785d09_1_7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89" name="Google Shape;489;g3e3c5785d09_1_7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ru-RU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3d2aaa50a01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6" name="Google Shape;506;g3d2aaa50a0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e3c5785d09_1_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ТУт я расскажу об истории создания курса  - как возникла идея, как мы создал п</a:t>
            </a:r>
            <a:endParaRPr/>
          </a:p>
        </p:txBody>
      </p:sp>
      <p:sp>
        <p:nvSpPr>
          <p:cNvPr id="519" name="Google Shape;519;g3e3c5785d09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3e3c5785d09_1_5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Здесь фото с курсов</a:t>
            </a:r>
            <a:endParaRPr/>
          </a:p>
        </p:txBody>
      </p:sp>
      <p:sp>
        <p:nvSpPr>
          <p:cNvPr id="529" name="Google Shape;529;g3e3c5785d09_1_5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g3e3c5785d09_1_58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ТУт я расскажу об истории создания курса  - как возникла идея, как мы создал п</a:t>
            </a:r>
            <a:endParaRPr/>
          </a:p>
        </p:txBody>
      </p:sp>
      <p:sp>
        <p:nvSpPr>
          <p:cNvPr id="536" name="Google Shape;536;g3e3c5785d09_1_5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3e3c5785d09_1_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ТУт я расскажу об истории создания курса  - как возникла идея, как мы создал п</a:t>
            </a:r>
            <a:endParaRPr/>
          </a:p>
        </p:txBody>
      </p:sp>
      <p:sp>
        <p:nvSpPr>
          <p:cNvPr id="550" name="Google Shape;550;g3e3c5785d09_1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3e3c5785d09_1_4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ТУт я расскажу об истории создания курса  - как возникла идея, как мы создал п</a:t>
            </a:r>
            <a:endParaRPr/>
          </a:p>
        </p:txBody>
      </p:sp>
      <p:sp>
        <p:nvSpPr>
          <p:cNvPr id="560" name="Google Shape;560;g3e3c5785d09_1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3d2aaa50a01_0_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наше взаимодействие/партнерство построено на трех уровнях</a:t>
            </a:r>
            <a:endParaRPr/>
          </a:p>
        </p:txBody>
      </p:sp>
      <p:sp>
        <p:nvSpPr>
          <p:cNvPr id="584" name="Google Shape;584;g3d2aaa50a01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3d2aaa50a01_0_13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ru-RU"/>
              <a:t>ТУт я расскажу об истории создания курса  - как возникла идея, как мы создал п</a:t>
            </a:r>
            <a:endParaRPr/>
          </a:p>
        </p:txBody>
      </p:sp>
      <p:sp>
        <p:nvSpPr>
          <p:cNvPr id="596" name="Google Shape;596;g3d2aaa50a01_0_13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3d3a318e2ae_0_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03" name="Google Shape;603;g3d3a318e2a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3e3c5785d09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3e3c5785d09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1" name="Google Shape;611;g3e3c5785d09_0_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ru-RU"/>
              <a:t>13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hyperlink" Target="http://kontur.ru/bf-help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://kontur.ru/bf-help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kontur.ru/bf-help" TargetMode="Externa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hyperlink" Target="http://kontur.ru/bf-help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hyperlink" Target="http://kontur.ru/bf-help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Титульный_белый + паттерн">
  <p:cSld name="CUSTOM_2_3">
    <p:bg>
      <p:bgPr>
        <a:solidFill>
          <a:schemeClr val="lt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g38a176fb529_0_42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5744300"/>
            <a:ext cx="4094395" cy="421633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g38a176fb529_0_424"/>
          <p:cNvSpPr txBox="1"/>
          <p:nvPr/>
        </p:nvSpPr>
        <p:spPr>
          <a:xfrm>
            <a:off x="8183117" y="5873941"/>
            <a:ext cx="3421500" cy="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kontur.ru/bf-help</a:t>
            </a:r>
            <a:endParaRPr sz="1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" name="Google Shape;15;g38a176fb529_0_424"/>
          <p:cNvSpPr txBox="1">
            <a:spLocks noGrp="1"/>
          </p:cNvSpPr>
          <p:nvPr>
            <p:ph type="body" idx="1"/>
          </p:nvPr>
        </p:nvSpPr>
        <p:spPr>
          <a:xfrm>
            <a:off x="598933" y="3851167"/>
            <a:ext cx="51549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6" name="Google Shape;16;g38a176fb529_0_424"/>
          <p:cNvSpPr txBox="1">
            <a:spLocks noGrp="1"/>
          </p:cNvSpPr>
          <p:nvPr>
            <p:ph type="body" idx="2"/>
          </p:nvPr>
        </p:nvSpPr>
        <p:spPr>
          <a:xfrm>
            <a:off x="587367" y="4312967"/>
            <a:ext cx="5224500" cy="7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7" name="Google Shape;17;g38a176fb529_0_424"/>
          <p:cNvSpPr txBox="1"/>
          <p:nvPr/>
        </p:nvSpPr>
        <p:spPr>
          <a:xfrm>
            <a:off x="594499" y="3840000"/>
            <a:ext cx="5154900" cy="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" name="Google Shape;18;g38a176fb529_0_42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6233" y="584200"/>
            <a:ext cx="4168499" cy="4168499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g38a176fb529_0_424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6132900" cy="20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 Четыре факта">
  <p:cSld name="4 карточки факта_1_1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g38a176fb529_0_532"/>
          <p:cNvSpPr txBox="1">
            <a:spLocks noGrp="1"/>
          </p:cNvSpPr>
          <p:nvPr>
            <p:ph type="body" idx="1"/>
          </p:nvPr>
        </p:nvSpPr>
        <p:spPr>
          <a:xfrm>
            <a:off x="587375" y="3009438"/>
            <a:ext cx="6483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2" name="Google Shape;22;g38a176fb529_0_532"/>
          <p:cNvSpPr txBox="1">
            <a:spLocks noGrp="1"/>
          </p:cNvSpPr>
          <p:nvPr>
            <p:ph type="body" idx="2"/>
          </p:nvPr>
        </p:nvSpPr>
        <p:spPr>
          <a:xfrm>
            <a:off x="587375" y="5085575"/>
            <a:ext cx="6483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g38a176fb529_0_532"/>
          <p:cNvSpPr txBox="1">
            <a:spLocks noGrp="1"/>
          </p:cNvSpPr>
          <p:nvPr>
            <p:ph type="body" idx="3"/>
          </p:nvPr>
        </p:nvSpPr>
        <p:spPr>
          <a:xfrm>
            <a:off x="6574122" y="5085575"/>
            <a:ext cx="6483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g38a176fb529_0_532"/>
          <p:cNvSpPr txBox="1">
            <a:spLocks noGrp="1"/>
          </p:cNvSpPr>
          <p:nvPr>
            <p:ph type="subTitle" idx="4"/>
          </p:nvPr>
        </p:nvSpPr>
        <p:spPr>
          <a:xfrm>
            <a:off x="1386124" y="3009438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5" name="Google Shape;25;g38a176fb529_0_532"/>
          <p:cNvSpPr txBox="1">
            <a:spLocks noGrp="1"/>
          </p:cNvSpPr>
          <p:nvPr>
            <p:ph type="body" idx="5"/>
          </p:nvPr>
        </p:nvSpPr>
        <p:spPr>
          <a:xfrm>
            <a:off x="6574122" y="3009438"/>
            <a:ext cx="6483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eologica"/>
              <a:buNone/>
              <a:defRPr sz="6000" b="1">
                <a:solidFill>
                  <a:schemeClr val="accent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Geologica"/>
              <a:buChar char="⏤"/>
              <a:defRPr b="1">
                <a:latin typeface="Geologica"/>
                <a:ea typeface="Geologica"/>
                <a:cs typeface="Geologica"/>
                <a:sym typeface="Geologica"/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Geologica"/>
              <a:buChar char="⏤"/>
              <a:defRPr b="1">
                <a:latin typeface="Geologica"/>
                <a:ea typeface="Geologica"/>
                <a:cs typeface="Geologica"/>
                <a:sym typeface="Geologica"/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Geologica"/>
              <a:buChar char="⏤"/>
              <a:defRPr b="1">
                <a:latin typeface="Geologica"/>
                <a:ea typeface="Geologica"/>
                <a:cs typeface="Geologica"/>
                <a:sym typeface="Geologica"/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ologica"/>
              <a:buChar char="•"/>
              <a:defRPr b="1">
                <a:latin typeface="Geologica"/>
                <a:ea typeface="Geologica"/>
                <a:cs typeface="Geologica"/>
                <a:sym typeface="Geologica"/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ologica"/>
              <a:buChar char="•"/>
              <a:defRPr b="1">
                <a:latin typeface="Geologica"/>
                <a:ea typeface="Geologica"/>
                <a:cs typeface="Geologica"/>
                <a:sym typeface="Geologica"/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ologica"/>
              <a:buChar char="•"/>
              <a:defRPr b="1">
                <a:latin typeface="Geologica"/>
                <a:ea typeface="Geologica"/>
                <a:cs typeface="Geologica"/>
                <a:sym typeface="Geologica"/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ologica"/>
              <a:buChar char="•"/>
              <a:defRPr b="1">
                <a:latin typeface="Geologica"/>
                <a:ea typeface="Geologica"/>
                <a:cs typeface="Geologica"/>
                <a:sym typeface="Geologica"/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ologica"/>
              <a:buChar char="•"/>
              <a:defRPr b="1"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sp>
        <p:nvSpPr>
          <p:cNvPr id="26" name="Google Shape;26;g38a176fb529_0_532"/>
          <p:cNvSpPr txBox="1"/>
          <p:nvPr/>
        </p:nvSpPr>
        <p:spPr>
          <a:xfrm>
            <a:off x="7427625" y="3009438"/>
            <a:ext cx="3840900" cy="10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logica Light"/>
              <a:buNone/>
            </a:pPr>
            <a:endParaRPr sz="1600" b="0" i="0" u="none" strike="noStrike" cap="none">
              <a:solidFill>
                <a:schemeClr val="dk1"/>
              </a:solidFill>
              <a:latin typeface="Geologica Light"/>
              <a:ea typeface="Geologica Light"/>
              <a:cs typeface="Geologica Light"/>
              <a:sym typeface="Geologica Light"/>
            </a:endParaRPr>
          </a:p>
        </p:txBody>
      </p:sp>
      <p:sp>
        <p:nvSpPr>
          <p:cNvPr id="27" name="Google Shape;27;g38a176fb529_0_532"/>
          <p:cNvSpPr txBox="1">
            <a:spLocks noGrp="1"/>
          </p:cNvSpPr>
          <p:nvPr>
            <p:ph type="body" idx="6"/>
          </p:nvPr>
        </p:nvSpPr>
        <p:spPr>
          <a:xfrm>
            <a:off x="7360170" y="3017219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8" name="Google Shape;28;g38a176fb529_0_532"/>
          <p:cNvSpPr txBox="1">
            <a:spLocks noGrp="1"/>
          </p:cNvSpPr>
          <p:nvPr>
            <p:ph type="body" idx="7"/>
          </p:nvPr>
        </p:nvSpPr>
        <p:spPr>
          <a:xfrm>
            <a:off x="7360170" y="5085861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9" name="Google Shape;29;g38a176fb529_0_532"/>
          <p:cNvSpPr txBox="1">
            <a:spLocks noGrp="1"/>
          </p:cNvSpPr>
          <p:nvPr>
            <p:ph type="body" idx="8"/>
          </p:nvPr>
        </p:nvSpPr>
        <p:spPr>
          <a:xfrm>
            <a:off x="1386124" y="5085861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0" name="Google Shape;30;g38a176fb529_0_532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. Три факта в карточках_нумерация ">
  <p:cSld name="3 карточки факта_1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g38a176fb529_0_612"/>
          <p:cNvSpPr/>
          <p:nvPr/>
        </p:nvSpPr>
        <p:spPr>
          <a:xfrm>
            <a:off x="587375" y="2318038"/>
            <a:ext cx="3482700" cy="3847500"/>
          </a:xfrm>
          <a:prstGeom prst="roundRect">
            <a:avLst>
              <a:gd name="adj" fmla="val 412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g38a176fb529_0_612"/>
          <p:cNvSpPr/>
          <p:nvPr/>
        </p:nvSpPr>
        <p:spPr>
          <a:xfrm>
            <a:off x="4359276" y="2318038"/>
            <a:ext cx="3482700" cy="3847500"/>
          </a:xfrm>
          <a:prstGeom prst="roundRect">
            <a:avLst>
              <a:gd name="adj" fmla="val 412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g38a176fb529_0_612"/>
          <p:cNvSpPr/>
          <p:nvPr/>
        </p:nvSpPr>
        <p:spPr>
          <a:xfrm>
            <a:off x="8131176" y="2318038"/>
            <a:ext cx="3482700" cy="3847500"/>
          </a:xfrm>
          <a:prstGeom prst="roundRect">
            <a:avLst>
              <a:gd name="adj" fmla="val 412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g38a176fb529_0_612"/>
          <p:cNvSpPr txBox="1">
            <a:spLocks noGrp="1"/>
          </p:cNvSpPr>
          <p:nvPr>
            <p:ph type="body" idx="1"/>
          </p:nvPr>
        </p:nvSpPr>
        <p:spPr>
          <a:xfrm>
            <a:off x="879482" y="2533491"/>
            <a:ext cx="648300" cy="7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9pPr>
          </a:lstStyle>
          <a:p>
            <a:endParaRPr/>
          </a:p>
        </p:txBody>
      </p:sp>
      <p:sp>
        <p:nvSpPr>
          <p:cNvPr id="36" name="Google Shape;36;g38a176fb529_0_612"/>
          <p:cNvSpPr txBox="1">
            <a:spLocks noGrp="1"/>
          </p:cNvSpPr>
          <p:nvPr>
            <p:ph type="body" idx="2"/>
          </p:nvPr>
        </p:nvSpPr>
        <p:spPr>
          <a:xfrm>
            <a:off x="4645159" y="2533491"/>
            <a:ext cx="648300" cy="7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9pPr>
          </a:lstStyle>
          <a:p>
            <a:endParaRPr/>
          </a:p>
        </p:txBody>
      </p:sp>
      <p:sp>
        <p:nvSpPr>
          <p:cNvPr id="37" name="Google Shape;37;g38a176fb529_0_612"/>
          <p:cNvSpPr txBox="1">
            <a:spLocks noGrp="1"/>
          </p:cNvSpPr>
          <p:nvPr>
            <p:ph type="body" idx="3"/>
          </p:nvPr>
        </p:nvSpPr>
        <p:spPr>
          <a:xfrm>
            <a:off x="8399240" y="2530940"/>
            <a:ext cx="648300" cy="7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9pPr>
          </a:lstStyle>
          <a:p>
            <a:endParaRPr/>
          </a:p>
        </p:txBody>
      </p:sp>
      <p:sp>
        <p:nvSpPr>
          <p:cNvPr id="38" name="Google Shape;38;g38a176fb529_0_612"/>
          <p:cNvSpPr txBox="1">
            <a:spLocks noGrp="1"/>
          </p:cNvSpPr>
          <p:nvPr>
            <p:ph type="subTitle" idx="4"/>
          </p:nvPr>
        </p:nvSpPr>
        <p:spPr>
          <a:xfrm>
            <a:off x="879482" y="4218550"/>
            <a:ext cx="2893500" cy="16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9" name="Google Shape;39;g38a176fb529_0_612"/>
          <p:cNvSpPr txBox="1">
            <a:spLocks noGrp="1"/>
          </p:cNvSpPr>
          <p:nvPr>
            <p:ph type="body" idx="5"/>
          </p:nvPr>
        </p:nvSpPr>
        <p:spPr>
          <a:xfrm>
            <a:off x="4649508" y="4217010"/>
            <a:ext cx="2868000" cy="16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/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/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g38a176fb529_0_612"/>
          <p:cNvSpPr txBox="1">
            <a:spLocks noGrp="1"/>
          </p:cNvSpPr>
          <p:nvPr>
            <p:ph type="body" idx="6"/>
          </p:nvPr>
        </p:nvSpPr>
        <p:spPr>
          <a:xfrm>
            <a:off x="8419534" y="4217010"/>
            <a:ext cx="2868000" cy="16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/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/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g38a176fb529_0_612"/>
          <p:cNvSpPr txBox="1">
            <a:spLocks noGrp="1"/>
          </p:cNvSpPr>
          <p:nvPr>
            <p:ph type="body" idx="7"/>
          </p:nvPr>
        </p:nvSpPr>
        <p:spPr>
          <a:xfrm>
            <a:off x="879482" y="3406533"/>
            <a:ext cx="2868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g38a176fb529_0_612"/>
          <p:cNvSpPr txBox="1">
            <a:spLocks noGrp="1"/>
          </p:cNvSpPr>
          <p:nvPr>
            <p:ph type="body" idx="8"/>
          </p:nvPr>
        </p:nvSpPr>
        <p:spPr>
          <a:xfrm>
            <a:off x="4649509" y="3406533"/>
            <a:ext cx="2868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3" name="Google Shape;43;g38a176fb529_0_612"/>
          <p:cNvSpPr txBox="1">
            <a:spLocks noGrp="1"/>
          </p:cNvSpPr>
          <p:nvPr>
            <p:ph type="body" idx="9"/>
          </p:nvPr>
        </p:nvSpPr>
        <p:spPr>
          <a:xfrm>
            <a:off x="8419535" y="3406533"/>
            <a:ext cx="2868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g38a176fb529_0_612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 Мысль_нет иллюстрации">
  <p:cSld name="Отбивка_1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g38a176fb529_0_469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6118500" cy="55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. Фото в маске_1">
  <p:cSld name="Фото навылет_1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8a176fb529_0_591"/>
          <p:cNvSpPr txBox="1">
            <a:spLocks noGrp="1"/>
          </p:cNvSpPr>
          <p:nvPr>
            <p:ph type="body" idx="1"/>
          </p:nvPr>
        </p:nvSpPr>
        <p:spPr>
          <a:xfrm>
            <a:off x="587375" y="2610100"/>
            <a:ext cx="5940900" cy="354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9" name="Google Shape;49;g38a176fb529_0_591"/>
          <p:cNvSpPr>
            <a:spLocks noGrp="1"/>
          </p:cNvSpPr>
          <p:nvPr>
            <p:ph type="pic" idx="2"/>
          </p:nvPr>
        </p:nvSpPr>
        <p:spPr>
          <a:xfrm>
            <a:off x="7104624" y="0"/>
            <a:ext cx="50877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g38a176fb529_0_591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5897400" cy="20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 Шесть фактов">
  <p:cSld name="6 важных цифр _1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8a176fb529_0_507"/>
          <p:cNvSpPr txBox="1">
            <a:spLocks noGrp="1"/>
          </p:cNvSpPr>
          <p:nvPr>
            <p:ph type="body" idx="1"/>
          </p:nvPr>
        </p:nvSpPr>
        <p:spPr>
          <a:xfrm>
            <a:off x="8150238" y="5085838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3" name="Google Shape;53;g38a176fb529_0_507"/>
          <p:cNvSpPr txBox="1">
            <a:spLocks noGrp="1"/>
          </p:cNvSpPr>
          <p:nvPr>
            <p:ph type="body" idx="2"/>
          </p:nvPr>
        </p:nvSpPr>
        <p:spPr>
          <a:xfrm>
            <a:off x="8150238" y="4105054"/>
            <a:ext cx="3240000" cy="9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g38a176fb529_0_507"/>
          <p:cNvSpPr txBox="1">
            <a:spLocks noGrp="1"/>
          </p:cNvSpPr>
          <p:nvPr>
            <p:ph type="body" idx="3"/>
          </p:nvPr>
        </p:nvSpPr>
        <p:spPr>
          <a:xfrm>
            <a:off x="8150238" y="2645555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5" name="Google Shape;55;g38a176fb529_0_507"/>
          <p:cNvSpPr txBox="1">
            <a:spLocks noGrp="1"/>
          </p:cNvSpPr>
          <p:nvPr>
            <p:ph type="body" idx="4"/>
          </p:nvPr>
        </p:nvSpPr>
        <p:spPr>
          <a:xfrm>
            <a:off x="8150238" y="1677912"/>
            <a:ext cx="3240000" cy="9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4C4C"/>
              </a:buClr>
              <a:buSzPts val="6000"/>
              <a:buNone/>
              <a:defRPr sz="6000" b="1">
                <a:solidFill>
                  <a:srgbClr val="FD4C4C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4C4C"/>
              </a:buClr>
              <a:buSzPts val="1900"/>
              <a:buChar char="⏤"/>
              <a:defRPr b="1">
                <a:solidFill>
                  <a:srgbClr val="FD4C4C"/>
                </a:solidFill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4C4C"/>
              </a:buClr>
              <a:buSzPts val="1900"/>
              <a:buChar char="⏤"/>
              <a:defRPr b="1">
                <a:solidFill>
                  <a:srgbClr val="FD4C4C"/>
                </a:solidFill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D4C4C"/>
              </a:buClr>
              <a:buSzPts val="1900"/>
              <a:buChar char="⏤"/>
              <a:defRPr b="1">
                <a:solidFill>
                  <a:srgbClr val="FD4C4C"/>
                </a:solidFill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D4C4C"/>
              </a:buClr>
              <a:buSzPts val="1900"/>
              <a:buChar char="•"/>
              <a:defRPr b="1">
                <a:solidFill>
                  <a:srgbClr val="FD4C4C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D4C4C"/>
              </a:buClr>
              <a:buSzPts val="1900"/>
              <a:buChar char="•"/>
              <a:defRPr b="1">
                <a:solidFill>
                  <a:srgbClr val="FD4C4C"/>
                </a:solidFill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D4C4C"/>
              </a:buClr>
              <a:buSzPts val="1900"/>
              <a:buChar char="•"/>
              <a:defRPr b="1">
                <a:solidFill>
                  <a:srgbClr val="FD4C4C"/>
                </a:solidFill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D4C4C"/>
              </a:buClr>
              <a:buSzPts val="1900"/>
              <a:buChar char="•"/>
              <a:defRPr b="1">
                <a:solidFill>
                  <a:srgbClr val="FD4C4C"/>
                </a:solidFill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D4C4C"/>
              </a:buClr>
              <a:buSzPts val="1900"/>
              <a:buChar char="•"/>
              <a:defRPr b="1">
                <a:solidFill>
                  <a:srgbClr val="FD4C4C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g38a176fb529_0_507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57" name="Google Shape;57;g38a176fb529_0_507"/>
          <p:cNvSpPr txBox="1">
            <a:spLocks noGrp="1"/>
          </p:cNvSpPr>
          <p:nvPr>
            <p:ph type="body" idx="5"/>
          </p:nvPr>
        </p:nvSpPr>
        <p:spPr>
          <a:xfrm>
            <a:off x="587388" y="2645555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58" name="Google Shape;58;g38a176fb529_0_507"/>
          <p:cNvSpPr txBox="1">
            <a:spLocks noGrp="1"/>
          </p:cNvSpPr>
          <p:nvPr>
            <p:ph type="body" idx="6"/>
          </p:nvPr>
        </p:nvSpPr>
        <p:spPr>
          <a:xfrm>
            <a:off x="587387" y="1677912"/>
            <a:ext cx="3240000" cy="9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9pPr>
          </a:lstStyle>
          <a:p>
            <a:endParaRPr/>
          </a:p>
        </p:txBody>
      </p:sp>
      <p:sp>
        <p:nvSpPr>
          <p:cNvPr id="59" name="Google Shape;59;g38a176fb529_0_507"/>
          <p:cNvSpPr txBox="1">
            <a:spLocks noGrp="1"/>
          </p:cNvSpPr>
          <p:nvPr>
            <p:ph type="body" idx="7"/>
          </p:nvPr>
        </p:nvSpPr>
        <p:spPr>
          <a:xfrm>
            <a:off x="587388" y="5085838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0" name="Google Shape;60;g38a176fb529_0_507"/>
          <p:cNvSpPr txBox="1">
            <a:spLocks noGrp="1"/>
          </p:cNvSpPr>
          <p:nvPr>
            <p:ph type="body" idx="8"/>
          </p:nvPr>
        </p:nvSpPr>
        <p:spPr>
          <a:xfrm>
            <a:off x="587388" y="4105054"/>
            <a:ext cx="3240000" cy="9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g38a176fb529_0_507"/>
          <p:cNvSpPr txBox="1">
            <a:spLocks noGrp="1"/>
          </p:cNvSpPr>
          <p:nvPr>
            <p:ph type="body" idx="9"/>
          </p:nvPr>
        </p:nvSpPr>
        <p:spPr>
          <a:xfrm>
            <a:off x="4378338" y="2645555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2" name="Google Shape;62;g38a176fb529_0_507"/>
          <p:cNvSpPr txBox="1">
            <a:spLocks noGrp="1"/>
          </p:cNvSpPr>
          <p:nvPr>
            <p:ph type="body" idx="13"/>
          </p:nvPr>
        </p:nvSpPr>
        <p:spPr>
          <a:xfrm>
            <a:off x="4378337" y="1677912"/>
            <a:ext cx="3240000" cy="9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g38a176fb529_0_507"/>
          <p:cNvSpPr txBox="1">
            <a:spLocks noGrp="1"/>
          </p:cNvSpPr>
          <p:nvPr>
            <p:ph type="body" idx="14"/>
          </p:nvPr>
        </p:nvSpPr>
        <p:spPr>
          <a:xfrm>
            <a:off x="4378338" y="5085838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64" name="Google Shape;64;g38a176fb529_0_507"/>
          <p:cNvSpPr txBox="1">
            <a:spLocks noGrp="1"/>
          </p:cNvSpPr>
          <p:nvPr>
            <p:ph type="body" idx="15"/>
          </p:nvPr>
        </p:nvSpPr>
        <p:spPr>
          <a:xfrm>
            <a:off x="4378337" y="4105054"/>
            <a:ext cx="3240000" cy="9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. Фото в маске_4">
  <p:cSld name="3 фото_1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8a176fb529_0_603"/>
          <p:cNvSpPr>
            <a:spLocks noGrp="1"/>
          </p:cNvSpPr>
          <p:nvPr>
            <p:ph type="pic" idx="2"/>
          </p:nvPr>
        </p:nvSpPr>
        <p:spPr>
          <a:xfrm>
            <a:off x="603401" y="592250"/>
            <a:ext cx="3492000" cy="5573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7" name="Google Shape;67;g38a176fb529_0_603"/>
          <p:cNvSpPr>
            <a:spLocks noGrp="1"/>
          </p:cNvSpPr>
          <p:nvPr>
            <p:ph type="pic" idx="3"/>
          </p:nvPr>
        </p:nvSpPr>
        <p:spPr>
          <a:xfrm>
            <a:off x="4350001" y="587200"/>
            <a:ext cx="3492000" cy="5573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68" name="Google Shape;68;g38a176fb529_0_603"/>
          <p:cNvSpPr>
            <a:spLocks noGrp="1"/>
          </p:cNvSpPr>
          <p:nvPr>
            <p:ph type="pic" idx="4"/>
          </p:nvPr>
        </p:nvSpPr>
        <p:spPr>
          <a:xfrm>
            <a:off x="8112626" y="587200"/>
            <a:ext cx="3492000" cy="5573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факта 1">
  <p:cSld name="3 факта_3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d35e391204_0_472"/>
          <p:cNvSpPr txBox="1">
            <a:spLocks noGrp="1"/>
          </p:cNvSpPr>
          <p:nvPr>
            <p:ph type="body" idx="1"/>
          </p:nvPr>
        </p:nvSpPr>
        <p:spPr>
          <a:xfrm>
            <a:off x="587375" y="3485314"/>
            <a:ext cx="6483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71" name="Google Shape;71;g3d35e391204_0_472"/>
          <p:cNvSpPr txBox="1">
            <a:spLocks noGrp="1"/>
          </p:cNvSpPr>
          <p:nvPr>
            <p:ph type="subTitle" idx="2"/>
          </p:nvPr>
        </p:nvSpPr>
        <p:spPr>
          <a:xfrm>
            <a:off x="587375" y="4536369"/>
            <a:ext cx="2884800" cy="162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2" name="Google Shape;72;g3d35e391204_0_472"/>
          <p:cNvSpPr txBox="1">
            <a:spLocks noGrp="1"/>
          </p:cNvSpPr>
          <p:nvPr>
            <p:ph type="body" idx="3"/>
          </p:nvPr>
        </p:nvSpPr>
        <p:spPr>
          <a:xfrm>
            <a:off x="4195798" y="4529684"/>
            <a:ext cx="2884500" cy="16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g3d35e391204_0_472"/>
          <p:cNvSpPr txBox="1">
            <a:spLocks noGrp="1"/>
          </p:cNvSpPr>
          <p:nvPr>
            <p:ph type="body" idx="4"/>
          </p:nvPr>
        </p:nvSpPr>
        <p:spPr>
          <a:xfrm>
            <a:off x="7793104" y="4529684"/>
            <a:ext cx="2884500" cy="16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g3d35e391204_0_472"/>
          <p:cNvSpPr txBox="1">
            <a:spLocks noGrp="1"/>
          </p:cNvSpPr>
          <p:nvPr>
            <p:ph type="body" idx="5"/>
          </p:nvPr>
        </p:nvSpPr>
        <p:spPr>
          <a:xfrm>
            <a:off x="4195798" y="3489182"/>
            <a:ext cx="6483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75" name="Google Shape;75;g3d35e391204_0_472"/>
          <p:cNvSpPr txBox="1">
            <a:spLocks noGrp="1"/>
          </p:cNvSpPr>
          <p:nvPr>
            <p:ph type="body" idx="6"/>
          </p:nvPr>
        </p:nvSpPr>
        <p:spPr>
          <a:xfrm>
            <a:off x="7804221" y="3489182"/>
            <a:ext cx="648300" cy="90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2pPr>
            <a:lvl3pPr marL="1371600" lvl="2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3pPr>
            <a:lvl4pPr marL="1828800" lvl="3" indent="-3429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⏤"/>
              <a:defRPr b="1"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1"/>
            </a:lvl9pPr>
          </a:lstStyle>
          <a:p>
            <a:endParaRPr/>
          </a:p>
        </p:txBody>
      </p:sp>
      <p:sp>
        <p:nvSpPr>
          <p:cNvPr id="76" name="Google Shape;76;g3d35e391204_0_472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2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. Четыре факта в карточках с иконками">
  <p:cSld name="4 карточки с иконками_1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8a176fb529_0_671"/>
          <p:cNvSpPr/>
          <p:nvPr/>
        </p:nvSpPr>
        <p:spPr>
          <a:xfrm>
            <a:off x="587375" y="2318038"/>
            <a:ext cx="5372700" cy="1805100"/>
          </a:xfrm>
          <a:prstGeom prst="roundRect">
            <a:avLst>
              <a:gd name="adj" fmla="val 937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g38a176fb529_0_671"/>
          <p:cNvSpPr/>
          <p:nvPr/>
        </p:nvSpPr>
        <p:spPr>
          <a:xfrm>
            <a:off x="587375" y="4364287"/>
            <a:ext cx="5372700" cy="1805100"/>
          </a:xfrm>
          <a:prstGeom prst="roundRect">
            <a:avLst>
              <a:gd name="adj" fmla="val 937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g38a176fb529_0_671"/>
          <p:cNvSpPr/>
          <p:nvPr/>
        </p:nvSpPr>
        <p:spPr>
          <a:xfrm>
            <a:off x="6235467" y="2318038"/>
            <a:ext cx="5372700" cy="1805100"/>
          </a:xfrm>
          <a:prstGeom prst="roundRect">
            <a:avLst>
              <a:gd name="adj" fmla="val 937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g38a176fb529_0_671"/>
          <p:cNvSpPr/>
          <p:nvPr/>
        </p:nvSpPr>
        <p:spPr>
          <a:xfrm>
            <a:off x="6235467" y="4364287"/>
            <a:ext cx="5372700" cy="1805100"/>
          </a:xfrm>
          <a:prstGeom prst="roundRect">
            <a:avLst>
              <a:gd name="adj" fmla="val 937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g38a176fb529_0_671"/>
          <p:cNvSpPr txBox="1">
            <a:spLocks noGrp="1"/>
          </p:cNvSpPr>
          <p:nvPr>
            <p:ph type="subTitle" idx="1"/>
          </p:nvPr>
        </p:nvSpPr>
        <p:spPr>
          <a:xfrm>
            <a:off x="1753849" y="2528888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None/>
              <a:defRPr sz="19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3" name="Google Shape;83;g38a176fb529_0_671"/>
          <p:cNvSpPr txBox="1">
            <a:spLocks noGrp="1"/>
          </p:cNvSpPr>
          <p:nvPr>
            <p:ph type="body" idx="2"/>
          </p:nvPr>
        </p:nvSpPr>
        <p:spPr>
          <a:xfrm>
            <a:off x="7397645" y="2536669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g38a176fb529_0_671"/>
          <p:cNvSpPr txBox="1">
            <a:spLocks noGrp="1"/>
          </p:cNvSpPr>
          <p:nvPr>
            <p:ph type="body" idx="3"/>
          </p:nvPr>
        </p:nvSpPr>
        <p:spPr>
          <a:xfrm>
            <a:off x="7397645" y="4605311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g38a176fb529_0_671"/>
          <p:cNvSpPr txBox="1">
            <a:spLocks noGrp="1"/>
          </p:cNvSpPr>
          <p:nvPr>
            <p:ph type="body" idx="4"/>
          </p:nvPr>
        </p:nvSpPr>
        <p:spPr>
          <a:xfrm>
            <a:off x="1753849" y="4605311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g38a176fb529_0_671"/>
          <p:cNvSpPr>
            <a:spLocks noGrp="1"/>
          </p:cNvSpPr>
          <p:nvPr>
            <p:ph type="pic" idx="5"/>
          </p:nvPr>
        </p:nvSpPr>
        <p:spPr>
          <a:xfrm>
            <a:off x="879482" y="252888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87" name="Google Shape;87;g38a176fb529_0_671"/>
          <p:cNvSpPr>
            <a:spLocks noGrp="1"/>
          </p:cNvSpPr>
          <p:nvPr>
            <p:ph type="pic" idx="6"/>
          </p:nvPr>
        </p:nvSpPr>
        <p:spPr>
          <a:xfrm>
            <a:off x="879482" y="4582540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88" name="Google Shape;88;g38a176fb529_0_671"/>
          <p:cNvSpPr>
            <a:spLocks noGrp="1"/>
          </p:cNvSpPr>
          <p:nvPr>
            <p:ph type="pic" idx="7"/>
          </p:nvPr>
        </p:nvSpPr>
        <p:spPr>
          <a:xfrm>
            <a:off x="6523279" y="252888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g38a176fb529_0_671"/>
          <p:cNvSpPr>
            <a:spLocks noGrp="1"/>
          </p:cNvSpPr>
          <p:nvPr>
            <p:ph type="pic" idx="8"/>
          </p:nvPr>
        </p:nvSpPr>
        <p:spPr>
          <a:xfrm>
            <a:off x="6523279" y="4590035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g38a176fb529_0_671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. Два факта в карточках_нумерация + место под фото 1">
  <p:cSld name="4 карточки факта_2_1_2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3d2e9153067_0_1429"/>
          <p:cNvSpPr/>
          <p:nvPr/>
        </p:nvSpPr>
        <p:spPr>
          <a:xfrm>
            <a:off x="587375" y="2318038"/>
            <a:ext cx="5372700" cy="1805100"/>
          </a:xfrm>
          <a:prstGeom prst="roundRect">
            <a:avLst>
              <a:gd name="adj" fmla="val 937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g3d2e9153067_0_1429"/>
          <p:cNvSpPr/>
          <p:nvPr/>
        </p:nvSpPr>
        <p:spPr>
          <a:xfrm>
            <a:off x="587375" y="4364287"/>
            <a:ext cx="5372700" cy="1805100"/>
          </a:xfrm>
          <a:prstGeom prst="roundRect">
            <a:avLst>
              <a:gd name="adj" fmla="val 937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g3d2e9153067_0_1429"/>
          <p:cNvSpPr txBox="1">
            <a:spLocks noGrp="1"/>
          </p:cNvSpPr>
          <p:nvPr>
            <p:ph type="body" idx="1"/>
          </p:nvPr>
        </p:nvSpPr>
        <p:spPr>
          <a:xfrm>
            <a:off x="917625" y="2528888"/>
            <a:ext cx="6483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g3d2e9153067_0_1429"/>
          <p:cNvSpPr txBox="1">
            <a:spLocks noGrp="1"/>
          </p:cNvSpPr>
          <p:nvPr>
            <p:ph type="body" idx="2"/>
          </p:nvPr>
        </p:nvSpPr>
        <p:spPr>
          <a:xfrm>
            <a:off x="917625" y="4605025"/>
            <a:ext cx="6483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g3d2e9153067_0_1429"/>
          <p:cNvSpPr txBox="1">
            <a:spLocks noGrp="1"/>
          </p:cNvSpPr>
          <p:nvPr>
            <p:ph type="subTitle" idx="3"/>
          </p:nvPr>
        </p:nvSpPr>
        <p:spPr>
          <a:xfrm>
            <a:off x="1716374" y="2528888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97" name="Google Shape;97;g3d2e9153067_0_1429"/>
          <p:cNvSpPr txBox="1">
            <a:spLocks noGrp="1"/>
          </p:cNvSpPr>
          <p:nvPr>
            <p:ph type="body" idx="4"/>
          </p:nvPr>
        </p:nvSpPr>
        <p:spPr>
          <a:xfrm>
            <a:off x="1716374" y="4605311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98" name="Google Shape;98;g3d2e9153067_0_1429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Титульный_белый + фото 1">
  <p:cSld name="CUSTOM_2_2_1">
    <p:bg>
      <p:bgPr>
        <a:solidFill>
          <a:schemeClr val="lt1"/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g38a176fb529_0_4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5744300"/>
            <a:ext cx="4094395" cy="421633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g38a176fb529_0_441"/>
          <p:cNvSpPr txBox="1"/>
          <p:nvPr/>
        </p:nvSpPr>
        <p:spPr>
          <a:xfrm>
            <a:off x="8183117" y="5873941"/>
            <a:ext cx="3421500" cy="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kontur.ru/bf-help</a:t>
            </a:r>
            <a:endParaRPr sz="1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2" name="Google Shape;102;g38a176fb529_0_441"/>
          <p:cNvSpPr/>
          <p:nvPr/>
        </p:nvSpPr>
        <p:spPr>
          <a:xfrm>
            <a:off x="7105925" y="1143250"/>
            <a:ext cx="3959700" cy="39597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accent1"/>
              </a:solidFill>
              <a:latin typeface="Geologica Light"/>
              <a:ea typeface="Geologica Light"/>
              <a:cs typeface="Geologica Light"/>
              <a:sym typeface="Geologica Light"/>
            </a:endParaRPr>
          </a:p>
        </p:txBody>
      </p:sp>
      <p:sp>
        <p:nvSpPr>
          <p:cNvPr id="103" name="Google Shape;103;g38a176fb529_0_441"/>
          <p:cNvSpPr>
            <a:spLocks noGrp="1"/>
          </p:cNvSpPr>
          <p:nvPr>
            <p:ph type="pic" idx="2"/>
          </p:nvPr>
        </p:nvSpPr>
        <p:spPr>
          <a:xfrm>
            <a:off x="7637939" y="604401"/>
            <a:ext cx="3959700" cy="3959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04" name="Google Shape;104;g38a176fb529_0_441"/>
          <p:cNvSpPr txBox="1">
            <a:spLocks noGrp="1"/>
          </p:cNvSpPr>
          <p:nvPr>
            <p:ph type="body" idx="1"/>
          </p:nvPr>
        </p:nvSpPr>
        <p:spPr>
          <a:xfrm>
            <a:off x="598933" y="3851167"/>
            <a:ext cx="51549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5" name="Google Shape;105;g38a176fb529_0_441"/>
          <p:cNvSpPr txBox="1">
            <a:spLocks noGrp="1"/>
          </p:cNvSpPr>
          <p:nvPr>
            <p:ph type="body" idx="3"/>
          </p:nvPr>
        </p:nvSpPr>
        <p:spPr>
          <a:xfrm>
            <a:off x="587367" y="4312967"/>
            <a:ext cx="5224500" cy="7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6" name="Google Shape;106;g38a176fb529_0_441"/>
          <p:cNvSpPr txBox="1"/>
          <p:nvPr/>
        </p:nvSpPr>
        <p:spPr>
          <a:xfrm>
            <a:off x="594499" y="3840000"/>
            <a:ext cx="5154900" cy="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" name="Google Shape;107;g38a176fb529_0_441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6132900" cy="20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Титульный_красный + фото№2">
  <p:cSld name="CUSTOM_2_2_2">
    <p:bg>
      <p:bgPr>
        <a:solidFill>
          <a:schemeClr val="accent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8a176fb529_0_450"/>
          <p:cNvSpPr>
            <a:spLocks noGrp="1"/>
          </p:cNvSpPr>
          <p:nvPr>
            <p:ph type="pic" idx="2"/>
          </p:nvPr>
        </p:nvSpPr>
        <p:spPr>
          <a:xfrm>
            <a:off x="7098224" y="584200"/>
            <a:ext cx="4500000" cy="55815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pic>
        <p:nvPicPr>
          <p:cNvPr id="110" name="Google Shape;110;g38a176fb529_0_45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5744300"/>
            <a:ext cx="4094395" cy="421633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g38a176fb529_0_450"/>
          <p:cNvSpPr txBox="1">
            <a:spLocks noGrp="1"/>
          </p:cNvSpPr>
          <p:nvPr>
            <p:ph type="body" idx="1"/>
          </p:nvPr>
        </p:nvSpPr>
        <p:spPr>
          <a:xfrm>
            <a:off x="598933" y="3851167"/>
            <a:ext cx="51549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⏤"/>
              <a:defRPr sz="2000">
                <a:solidFill>
                  <a:schemeClr val="lt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⏤"/>
              <a:defRPr>
                <a:solidFill>
                  <a:schemeClr val="lt1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⏤"/>
              <a:defRPr sz="2000">
                <a:solidFill>
                  <a:schemeClr val="lt1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g38a176fb529_0_450"/>
          <p:cNvSpPr txBox="1">
            <a:spLocks noGrp="1"/>
          </p:cNvSpPr>
          <p:nvPr>
            <p:ph type="body" idx="3"/>
          </p:nvPr>
        </p:nvSpPr>
        <p:spPr>
          <a:xfrm>
            <a:off x="587367" y="4312967"/>
            <a:ext cx="5224500" cy="7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⏤"/>
              <a:defRPr sz="2000">
                <a:solidFill>
                  <a:schemeClr val="lt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⏤"/>
              <a:defRPr>
                <a:solidFill>
                  <a:schemeClr val="lt1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⏤"/>
              <a:defRPr sz="2000">
                <a:solidFill>
                  <a:schemeClr val="lt1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g38a176fb529_0_450"/>
          <p:cNvSpPr txBox="1"/>
          <p:nvPr/>
        </p:nvSpPr>
        <p:spPr>
          <a:xfrm>
            <a:off x="594499" y="3840000"/>
            <a:ext cx="5154900" cy="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g38a176fb529_0_450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6132900" cy="20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 Перебивка_пустая_белая">
  <p:cSld name="CUSTOM_7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38a176fb529_0_890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 Перебивка_пустая_красная">
  <p:cSld name="CUSTOM_6">
    <p:bg>
      <p:bgPr>
        <a:solidFill>
          <a:schemeClr val="accent1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8a176fb529_0_888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Текстовый_ 1 колонка">
  <p:cSld name="Заголовок в 1 строку + список_1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38a176fb529_0_498"/>
          <p:cNvSpPr txBox="1">
            <a:spLocks noGrp="1"/>
          </p:cNvSpPr>
          <p:nvPr>
            <p:ph type="body" idx="1"/>
          </p:nvPr>
        </p:nvSpPr>
        <p:spPr>
          <a:xfrm>
            <a:off x="587375" y="2610000"/>
            <a:ext cx="11017200" cy="35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355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21" name="Google Shape;121;g38a176fb529_0_498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8. Таймлайн">
  <p:cSld name="1_таймлайн_1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" name="Google Shape;123;g38a176fb529_0_5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6291" y="2966453"/>
            <a:ext cx="10838331" cy="729199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g38a176fb529_0_521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Титульный_белый + фото №2">
  <p:cSld name="CUSTOM_2_2_1_1"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g38a176fb529_0_45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5744300"/>
            <a:ext cx="4094395" cy="421633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g38a176fb529_0_457"/>
          <p:cNvSpPr>
            <a:spLocks noGrp="1"/>
          </p:cNvSpPr>
          <p:nvPr>
            <p:ph type="pic" idx="2"/>
          </p:nvPr>
        </p:nvSpPr>
        <p:spPr>
          <a:xfrm>
            <a:off x="7098224" y="584200"/>
            <a:ext cx="4500000" cy="55815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28" name="Google Shape;128;g38a176fb529_0_457"/>
          <p:cNvSpPr txBox="1">
            <a:spLocks noGrp="1"/>
          </p:cNvSpPr>
          <p:nvPr>
            <p:ph type="body" idx="1"/>
          </p:nvPr>
        </p:nvSpPr>
        <p:spPr>
          <a:xfrm>
            <a:off x="598933" y="3851167"/>
            <a:ext cx="51549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29" name="Google Shape;129;g38a176fb529_0_457"/>
          <p:cNvSpPr txBox="1">
            <a:spLocks noGrp="1"/>
          </p:cNvSpPr>
          <p:nvPr>
            <p:ph type="body" idx="3"/>
          </p:nvPr>
        </p:nvSpPr>
        <p:spPr>
          <a:xfrm>
            <a:off x="587367" y="4312967"/>
            <a:ext cx="5224500" cy="7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0" name="Google Shape;130;g38a176fb529_0_457"/>
          <p:cNvSpPr txBox="1"/>
          <p:nvPr/>
        </p:nvSpPr>
        <p:spPr>
          <a:xfrm>
            <a:off x="594499" y="3840000"/>
            <a:ext cx="5154900" cy="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1" name="Google Shape;131;g38a176fb529_0_457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6132900" cy="20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Титульный_белый">
  <p:cSld name="CUSTOM_2">
    <p:bg>
      <p:bgPr>
        <a:solidFill>
          <a:schemeClr val="lt1"/>
        </a:solidFill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g38a176fb529_0_4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5744300"/>
            <a:ext cx="4094395" cy="421633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38a176fb529_0_416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6132900" cy="20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pic>
        <p:nvPicPr>
          <p:cNvPr id="135" name="Google Shape;135;g38a176fb529_0_4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67534" y="354200"/>
            <a:ext cx="5224465" cy="6490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g38a176fb529_0_416"/>
          <p:cNvSpPr txBox="1"/>
          <p:nvPr/>
        </p:nvSpPr>
        <p:spPr>
          <a:xfrm>
            <a:off x="8183117" y="5873941"/>
            <a:ext cx="3421500" cy="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kontur.ru/bf-help</a:t>
            </a:r>
            <a:endParaRPr sz="1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7" name="Google Shape;137;g38a176fb529_0_416"/>
          <p:cNvSpPr txBox="1">
            <a:spLocks noGrp="1"/>
          </p:cNvSpPr>
          <p:nvPr>
            <p:ph type="body" idx="1"/>
          </p:nvPr>
        </p:nvSpPr>
        <p:spPr>
          <a:xfrm>
            <a:off x="598933" y="3851167"/>
            <a:ext cx="51549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8" name="Google Shape;138;g38a176fb529_0_416"/>
          <p:cNvSpPr txBox="1">
            <a:spLocks noGrp="1"/>
          </p:cNvSpPr>
          <p:nvPr>
            <p:ph type="body" idx="2"/>
          </p:nvPr>
        </p:nvSpPr>
        <p:spPr>
          <a:xfrm>
            <a:off x="587367" y="4312967"/>
            <a:ext cx="5224500" cy="7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39" name="Google Shape;139;g38a176fb529_0_416"/>
          <p:cNvSpPr txBox="1"/>
          <p:nvPr/>
        </p:nvSpPr>
        <p:spPr>
          <a:xfrm>
            <a:off x="594499" y="3840000"/>
            <a:ext cx="5154900" cy="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Титульный_белый_пустой">
  <p:cSld name="CUSTOM_2_2_1_1_1">
    <p:bg>
      <p:bgPr>
        <a:solidFill>
          <a:schemeClr val="lt1"/>
        </a:solid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1" name="Google Shape;141;g38a176fb529_0_86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5744300"/>
            <a:ext cx="4094395" cy="421633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g38a176fb529_0_861"/>
          <p:cNvSpPr txBox="1">
            <a:spLocks noGrp="1"/>
          </p:cNvSpPr>
          <p:nvPr>
            <p:ph type="body" idx="1"/>
          </p:nvPr>
        </p:nvSpPr>
        <p:spPr>
          <a:xfrm>
            <a:off x="598933" y="3851167"/>
            <a:ext cx="51549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3" name="Google Shape;143;g38a176fb529_0_861"/>
          <p:cNvSpPr txBox="1">
            <a:spLocks noGrp="1"/>
          </p:cNvSpPr>
          <p:nvPr>
            <p:ph type="body" idx="2"/>
          </p:nvPr>
        </p:nvSpPr>
        <p:spPr>
          <a:xfrm>
            <a:off x="587367" y="4312967"/>
            <a:ext cx="5224500" cy="7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44" name="Google Shape;144;g38a176fb529_0_861"/>
          <p:cNvSpPr txBox="1"/>
          <p:nvPr/>
        </p:nvSpPr>
        <p:spPr>
          <a:xfrm>
            <a:off x="594499" y="3840000"/>
            <a:ext cx="5154900" cy="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5" name="Google Shape;145;g38a176fb529_0_861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6132900" cy="20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Текстовый №2">
  <p:cSld name="CUSTOM_1_1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8a176fb529_0_466"/>
          <p:cNvSpPr txBox="1"/>
          <p:nvPr/>
        </p:nvSpPr>
        <p:spPr>
          <a:xfrm>
            <a:off x="587367" y="5688861"/>
            <a:ext cx="11017200" cy="53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66AF3"/>
              </a:buClr>
              <a:buSzPts val="2000"/>
              <a:buFont typeface="Arial"/>
              <a:buNone/>
            </a:pPr>
            <a:r>
              <a:rPr lang="ru-RU" sz="1600" b="0" i="0" u="none" strike="noStrike" cap="none">
                <a:solidFill>
                  <a:srgbClr val="FEFFFE"/>
                </a:solidFill>
                <a:highlight>
                  <a:srgbClr val="FE5A48"/>
                </a:highlight>
                <a:latin typeface="Montserrat"/>
                <a:ea typeface="Montserrat"/>
                <a:cs typeface="Montserrat"/>
                <a:sym typeface="Montserrat"/>
              </a:rPr>
              <a:t>Выделить важную фразу в тексте:</a:t>
            </a:r>
            <a:br>
              <a:rPr lang="ru-RU" sz="1600" b="0" i="0" u="none" strike="noStrike" cap="none">
                <a:solidFill>
                  <a:srgbClr val="000000"/>
                </a:solidFill>
                <a:highlight>
                  <a:srgbClr val="000000"/>
                </a:highlight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600" b="0" i="0" u="none" strike="noStrike" cap="non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Используй инструмент текстовыделитель</a:t>
            </a:r>
            <a:endParaRPr sz="1600" b="0" i="0" u="none" strike="noStrike" cap="non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g38a176fb529_0_466"/>
          <p:cNvSpPr txBox="1">
            <a:spLocks noGrp="1"/>
          </p:cNvSpPr>
          <p:nvPr>
            <p:ph type="body" idx="1"/>
          </p:nvPr>
        </p:nvSpPr>
        <p:spPr>
          <a:xfrm>
            <a:off x="587375" y="574700"/>
            <a:ext cx="11007300" cy="56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. Список из 4 поинтов">
  <p:cSld name="CUSTOM_4_2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g38a176fb529_0_7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2610008"/>
            <a:ext cx="365067" cy="310113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g38a176fb529_0_748"/>
          <p:cNvSpPr txBox="1">
            <a:spLocks noGrp="1"/>
          </p:cNvSpPr>
          <p:nvPr>
            <p:ph type="body" idx="1"/>
          </p:nvPr>
        </p:nvSpPr>
        <p:spPr>
          <a:xfrm>
            <a:off x="1228767" y="2610008"/>
            <a:ext cx="58269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152" name="Google Shape;152;g38a176fb529_0_7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3092213"/>
            <a:ext cx="365067" cy="310113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g38a176fb529_0_748"/>
          <p:cNvSpPr txBox="1">
            <a:spLocks noGrp="1"/>
          </p:cNvSpPr>
          <p:nvPr>
            <p:ph type="body" idx="2"/>
          </p:nvPr>
        </p:nvSpPr>
        <p:spPr>
          <a:xfrm>
            <a:off x="1228767" y="3092213"/>
            <a:ext cx="58269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154" name="Google Shape;154;g38a176fb529_0_7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3574418"/>
            <a:ext cx="365067" cy="310113"/>
          </a:xfrm>
          <a:prstGeom prst="rect">
            <a:avLst/>
          </a:prstGeom>
          <a:noFill/>
          <a:ln>
            <a:noFill/>
          </a:ln>
        </p:spPr>
      </p:pic>
      <p:sp>
        <p:nvSpPr>
          <p:cNvPr id="155" name="Google Shape;155;g38a176fb529_0_748"/>
          <p:cNvSpPr txBox="1">
            <a:spLocks noGrp="1"/>
          </p:cNvSpPr>
          <p:nvPr>
            <p:ph type="body" idx="3"/>
          </p:nvPr>
        </p:nvSpPr>
        <p:spPr>
          <a:xfrm>
            <a:off x="1228767" y="3574418"/>
            <a:ext cx="58269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156" name="Google Shape;156;g38a176fb529_0_74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4056623"/>
            <a:ext cx="365067" cy="310113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g38a176fb529_0_748"/>
          <p:cNvSpPr txBox="1">
            <a:spLocks noGrp="1"/>
          </p:cNvSpPr>
          <p:nvPr>
            <p:ph type="body" idx="4"/>
          </p:nvPr>
        </p:nvSpPr>
        <p:spPr>
          <a:xfrm>
            <a:off x="1228767" y="4056623"/>
            <a:ext cx="58269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58" name="Google Shape;158;g38a176fb529_0_748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 Одна цифра крупно">
  <p:cSld name="CUSTOM_8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38b01bcc825_0_16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8766900" cy="303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g38b01bcc825_0_16"/>
          <p:cNvSpPr txBox="1">
            <a:spLocks noGrp="1"/>
          </p:cNvSpPr>
          <p:nvPr>
            <p:ph type="body" idx="1"/>
          </p:nvPr>
        </p:nvSpPr>
        <p:spPr>
          <a:xfrm>
            <a:off x="9354425" y="5375900"/>
            <a:ext cx="2250300" cy="78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533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4800"/>
              <a:buChar char="•"/>
              <a:defRPr sz="48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162" name="Google Shape;162;g38b01bcc825_0_16"/>
          <p:cNvSpPr txBox="1">
            <a:spLocks noGrp="1"/>
          </p:cNvSpPr>
          <p:nvPr>
            <p:ph type="body" idx="2"/>
          </p:nvPr>
        </p:nvSpPr>
        <p:spPr>
          <a:xfrm>
            <a:off x="2964425" y="3480800"/>
            <a:ext cx="6592500" cy="268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1625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2000"/>
              <a:buChar char="•"/>
              <a:defRPr sz="22000" b="1">
                <a:solidFill>
                  <a:schemeClr val="accent1"/>
                </a:solidFill>
              </a:defRPr>
            </a:lvl1pPr>
            <a:lvl2pPr marL="914400" lvl="1" indent="-162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0"/>
              <a:buChar char="⏤"/>
              <a:defRPr sz="22000" b="1">
                <a:solidFill>
                  <a:schemeClr val="accent1"/>
                </a:solidFill>
              </a:defRPr>
            </a:lvl2pPr>
            <a:lvl3pPr marL="1371600" lvl="2" indent="-162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0"/>
              <a:buChar char="⏤"/>
              <a:defRPr sz="22000" b="1">
                <a:solidFill>
                  <a:schemeClr val="accent1"/>
                </a:solidFill>
              </a:defRPr>
            </a:lvl3pPr>
            <a:lvl4pPr marL="1828800" lvl="3" indent="-162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2000"/>
              <a:buChar char="⏤"/>
              <a:defRPr sz="22000" b="1">
                <a:solidFill>
                  <a:schemeClr val="accent1"/>
                </a:solidFill>
              </a:defRPr>
            </a:lvl4pPr>
            <a:lvl5pPr marL="2286000" lvl="4" indent="-162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000"/>
              <a:buChar char="•"/>
              <a:defRPr sz="22000" b="1">
                <a:solidFill>
                  <a:schemeClr val="accent1"/>
                </a:solidFill>
              </a:defRPr>
            </a:lvl5pPr>
            <a:lvl6pPr marL="2743200" lvl="5" indent="-162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000"/>
              <a:buChar char="•"/>
              <a:defRPr sz="22000" b="1">
                <a:solidFill>
                  <a:schemeClr val="accent1"/>
                </a:solidFill>
              </a:defRPr>
            </a:lvl6pPr>
            <a:lvl7pPr marL="3200400" lvl="6" indent="-162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000"/>
              <a:buChar char="•"/>
              <a:defRPr sz="22000" b="1">
                <a:solidFill>
                  <a:schemeClr val="accent1"/>
                </a:solidFill>
              </a:defRPr>
            </a:lvl7pPr>
            <a:lvl8pPr marL="3657600" lvl="7" indent="-162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000"/>
              <a:buChar char="•"/>
              <a:defRPr sz="22000" b="1">
                <a:solidFill>
                  <a:schemeClr val="accent1"/>
                </a:solidFill>
              </a:defRPr>
            </a:lvl8pPr>
            <a:lvl9pPr marL="4114800" lvl="8" indent="-162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22000"/>
              <a:buChar char="•"/>
              <a:defRPr sz="22000"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. Две цифры крупно">
  <p:cSld name="2 цифры крупно_1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38a176fb529_0_501"/>
          <p:cNvSpPr txBox="1">
            <a:spLocks noGrp="1"/>
          </p:cNvSpPr>
          <p:nvPr>
            <p:ph type="body" idx="1"/>
          </p:nvPr>
        </p:nvSpPr>
        <p:spPr>
          <a:xfrm>
            <a:off x="587374" y="2882349"/>
            <a:ext cx="4679700" cy="12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100"/>
              <a:buNone/>
              <a:defRPr sz="111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65" name="Google Shape;165;g38a176fb529_0_501"/>
          <p:cNvSpPr txBox="1">
            <a:spLocks noGrp="1"/>
          </p:cNvSpPr>
          <p:nvPr>
            <p:ph type="body" idx="2"/>
          </p:nvPr>
        </p:nvSpPr>
        <p:spPr>
          <a:xfrm>
            <a:off x="6116209" y="2882349"/>
            <a:ext cx="4679700" cy="12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100"/>
              <a:buNone/>
              <a:defRPr sz="111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66" name="Google Shape;166;g38a176fb529_0_501"/>
          <p:cNvSpPr txBox="1">
            <a:spLocks noGrp="1"/>
          </p:cNvSpPr>
          <p:nvPr>
            <p:ph type="body" idx="3"/>
          </p:nvPr>
        </p:nvSpPr>
        <p:spPr>
          <a:xfrm>
            <a:off x="6116208" y="4332748"/>
            <a:ext cx="4679700" cy="12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67" name="Google Shape;167;g38a176fb529_0_501"/>
          <p:cNvSpPr txBox="1">
            <a:spLocks noGrp="1"/>
          </p:cNvSpPr>
          <p:nvPr>
            <p:ph type="body" idx="4"/>
          </p:nvPr>
        </p:nvSpPr>
        <p:spPr>
          <a:xfrm>
            <a:off x="587375" y="4332748"/>
            <a:ext cx="4679700" cy="12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68" name="Google Shape;168;g38a176fb529_0_501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 Три факта">
  <p:cSld name="3 факта_1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38a176fb529_0_524"/>
          <p:cNvSpPr txBox="1">
            <a:spLocks noGrp="1"/>
          </p:cNvSpPr>
          <p:nvPr>
            <p:ph type="body" idx="1"/>
          </p:nvPr>
        </p:nvSpPr>
        <p:spPr>
          <a:xfrm>
            <a:off x="587375" y="3485314"/>
            <a:ext cx="648300" cy="9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9pPr>
          </a:lstStyle>
          <a:p>
            <a:endParaRPr/>
          </a:p>
        </p:txBody>
      </p:sp>
      <p:sp>
        <p:nvSpPr>
          <p:cNvPr id="171" name="Google Shape;171;g38a176fb529_0_524"/>
          <p:cNvSpPr txBox="1">
            <a:spLocks noGrp="1"/>
          </p:cNvSpPr>
          <p:nvPr>
            <p:ph type="body" idx="2"/>
          </p:nvPr>
        </p:nvSpPr>
        <p:spPr>
          <a:xfrm>
            <a:off x="4195798" y="4529684"/>
            <a:ext cx="2884500" cy="16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72" name="Google Shape;172;g38a176fb529_0_524"/>
          <p:cNvSpPr txBox="1">
            <a:spLocks noGrp="1"/>
          </p:cNvSpPr>
          <p:nvPr>
            <p:ph type="body" idx="3"/>
          </p:nvPr>
        </p:nvSpPr>
        <p:spPr>
          <a:xfrm>
            <a:off x="7793104" y="4529684"/>
            <a:ext cx="2884500" cy="16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73" name="Google Shape;173;g38a176fb529_0_524"/>
          <p:cNvSpPr txBox="1">
            <a:spLocks noGrp="1"/>
          </p:cNvSpPr>
          <p:nvPr>
            <p:ph type="body" idx="4"/>
          </p:nvPr>
        </p:nvSpPr>
        <p:spPr>
          <a:xfrm>
            <a:off x="4195798" y="3489182"/>
            <a:ext cx="648300" cy="9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9pPr>
          </a:lstStyle>
          <a:p>
            <a:endParaRPr/>
          </a:p>
        </p:txBody>
      </p:sp>
      <p:sp>
        <p:nvSpPr>
          <p:cNvPr id="174" name="Google Shape;174;g38a176fb529_0_524"/>
          <p:cNvSpPr txBox="1">
            <a:spLocks noGrp="1"/>
          </p:cNvSpPr>
          <p:nvPr>
            <p:ph type="body" idx="5"/>
          </p:nvPr>
        </p:nvSpPr>
        <p:spPr>
          <a:xfrm>
            <a:off x="7804221" y="3489182"/>
            <a:ext cx="648300" cy="9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9pPr>
          </a:lstStyle>
          <a:p>
            <a:endParaRPr/>
          </a:p>
        </p:txBody>
      </p:sp>
      <p:sp>
        <p:nvSpPr>
          <p:cNvPr id="175" name="Google Shape;175;g38a176fb529_0_524"/>
          <p:cNvSpPr txBox="1">
            <a:spLocks noGrp="1"/>
          </p:cNvSpPr>
          <p:nvPr>
            <p:ph type="body" idx="6"/>
          </p:nvPr>
        </p:nvSpPr>
        <p:spPr>
          <a:xfrm>
            <a:off x="587365" y="4529684"/>
            <a:ext cx="2884500" cy="16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76" name="Google Shape;176;g38a176fb529_0_524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. Пять фактов">
  <p:cSld name="5 фактов_1_1"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8a176fb529_0_543"/>
          <p:cNvSpPr txBox="1">
            <a:spLocks noGrp="1"/>
          </p:cNvSpPr>
          <p:nvPr>
            <p:ph type="body" idx="1"/>
          </p:nvPr>
        </p:nvSpPr>
        <p:spPr>
          <a:xfrm>
            <a:off x="8158363" y="2946355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79" name="Google Shape;179;g38a176fb529_0_543"/>
          <p:cNvSpPr txBox="1">
            <a:spLocks noGrp="1"/>
          </p:cNvSpPr>
          <p:nvPr>
            <p:ph type="body" idx="2"/>
          </p:nvPr>
        </p:nvSpPr>
        <p:spPr>
          <a:xfrm>
            <a:off x="8158363" y="1978712"/>
            <a:ext cx="648300" cy="9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9pPr>
          </a:lstStyle>
          <a:p>
            <a:endParaRPr/>
          </a:p>
        </p:txBody>
      </p:sp>
      <p:sp>
        <p:nvSpPr>
          <p:cNvPr id="180" name="Google Shape;180;g38a176fb529_0_543"/>
          <p:cNvSpPr txBox="1">
            <a:spLocks noGrp="1"/>
          </p:cNvSpPr>
          <p:nvPr>
            <p:ph type="body" idx="3"/>
          </p:nvPr>
        </p:nvSpPr>
        <p:spPr>
          <a:xfrm>
            <a:off x="595513" y="2946355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81" name="Google Shape;181;g38a176fb529_0_543"/>
          <p:cNvSpPr txBox="1">
            <a:spLocks noGrp="1"/>
          </p:cNvSpPr>
          <p:nvPr>
            <p:ph type="body" idx="4"/>
          </p:nvPr>
        </p:nvSpPr>
        <p:spPr>
          <a:xfrm>
            <a:off x="595513" y="1978712"/>
            <a:ext cx="648300" cy="9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Char char="⏤"/>
              <a:defRPr b="1"/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b="1"/>
            </a:lvl9pPr>
          </a:lstStyle>
          <a:p>
            <a:endParaRPr/>
          </a:p>
        </p:txBody>
      </p:sp>
      <p:sp>
        <p:nvSpPr>
          <p:cNvPr id="182" name="Google Shape;182;g38a176fb529_0_543"/>
          <p:cNvSpPr txBox="1">
            <a:spLocks noGrp="1"/>
          </p:cNvSpPr>
          <p:nvPr>
            <p:ph type="body" idx="5"/>
          </p:nvPr>
        </p:nvSpPr>
        <p:spPr>
          <a:xfrm>
            <a:off x="586013" y="5085838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83" name="Google Shape;183;g38a176fb529_0_543"/>
          <p:cNvSpPr txBox="1">
            <a:spLocks noGrp="1"/>
          </p:cNvSpPr>
          <p:nvPr>
            <p:ph type="body" idx="6"/>
          </p:nvPr>
        </p:nvSpPr>
        <p:spPr>
          <a:xfrm>
            <a:off x="586013" y="4105054"/>
            <a:ext cx="648300" cy="9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Montserrat SemiBold"/>
              <a:buNone/>
              <a:defRPr sz="6000">
                <a:solidFill>
                  <a:schemeClr val="accent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Montserrat SemiBold"/>
              <a:buChar char="•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184" name="Google Shape;184;g38a176fb529_0_543"/>
          <p:cNvSpPr txBox="1">
            <a:spLocks noGrp="1"/>
          </p:cNvSpPr>
          <p:nvPr>
            <p:ph type="body" idx="7"/>
          </p:nvPr>
        </p:nvSpPr>
        <p:spPr>
          <a:xfrm>
            <a:off x="4386463" y="2946355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85" name="Google Shape;185;g38a176fb529_0_543"/>
          <p:cNvSpPr txBox="1">
            <a:spLocks noGrp="1"/>
          </p:cNvSpPr>
          <p:nvPr>
            <p:ph type="body" idx="8"/>
          </p:nvPr>
        </p:nvSpPr>
        <p:spPr>
          <a:xfrm>
            <a:off x="4386462" y="1978712"/>
            <a:ext cx="3240000" cy="9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6" name="Google Shape;186;g38a176fb529_0_543"/>
          <p:cNvSpPr txBox="1">
            <a:spLocks noGrp="1"/>
          </p:cNvSpPr>
          <p:nvPr>
            <p:ph type="body" idx="9"/>
          </p:nvPr>
        </p:nvSpPr>
        <p:spPr>
          <a:xfrm>
            <a:off x="4376963" y="5085838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87" name="Google Shape;187;g38a176fb529_0_543"/>
          <p:cNvSpPr txBox="1">
            <a:spLocks noGrp="1"/>
          </p:cNvSpPr>
          <p:nvPr>
            <p:ph type="body" idx="13"/>
          </p:nvPr>
        </p:nvSpPr>
        <p:spPr>
          <a:xfrm>
            <a:off x="4376962" y="4105054"/>
            <a:ext cx="3240000" cy="9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188" name="Google Shape;188;g38a176fb529_0_543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 Три иконки">
  <p:cSld name="3 иконки_1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38a176fb529_0_555"/>
          <p:cNvSpPr txBox="1">
            <a:spLocks noGrp="1"/>
          </p:cNvSpPr>
          <p:nvPr>
            <p:ph type="body" idx="1"/>
          </p:nvPr>
        </p:nvSpPr>
        <p:spPr>
          <a:xfrm>
            <a:off x="4195798" y="4529684"/>
            <a:ext cx="2884500" cy="16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91" name="Google Shape;191;g38a176fb529_0_555"/>
          <p:cNvSpPr txBox="1">
            <a:spLocks noGrp="1"/>
          </p:cNvSpPr>
          <p:nvPr>
            <p:ph type="body" idx="2"/>
          </p:nvPr>
        </p:nvSpPr>
        <p:spPr>
          <a:xfrm>
            <a:off x="7793104" y="4529684"/>
            <a:ext cx="2884500" cy="16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92" name="Google Shape;192;g38a176fb529_0_555"/>
          <p:cNvSpPr>
            <a:spLocks noGrp="1"/>
          </p:cNvSpPr>
          <p:nvPr>
            <p:ph type="pic" idx="3"/>
          </p:nvPr>
        </p:nvSpPr>
        <p:spPr>
          <a:xfrm>
            <a:off x="587375" y="3652127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3" name="Google Shape;193;g38a176fb529_0_555"/>
          <p:cNvSpPr>
            <a:spLocks noGrp="1"/>
          </p:cNvSpPr>
          <p:nvPr>
            <p:ph type="pic" idx="4"/>
          </p:nvPr>
        </p:nvSpPr>
        <p:spPr>
          <a:xfrm>
            <a:off x="4185341" y="3652127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4" name="Google Shape;194;g38a176fb529_0_555"/>
          <p:cNvSpPr>
            <a:spLocks noGrp="1"/>
          </p:cNvSpPr>
          <p:nvPr>
            <p:ph type="pic" idx="5"/>
          </p:nvPr>
        </p:nvSpPr>
        <p:spPr>
          <a:xfrm>
            <a:off x="7770054" y="3652127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195" name="Google Shape;195;g38a176fb529_0_555"/>
          <p:cNvSpPr txBox="1">
            <a:spLocks noGrp="1"/>
          </p:cNvSpPr>
          <p:nvPr>
            <p:ph type="body" idx="6"/>
          </p:nvPr>
        </p:nvSpPr>
        <p:spPr>
          <a:xfrm>
            <a:off x="587365" y="4529684"/>
            <a:ext cx="2884500" cy="16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96" name="Google Shape;196;g38a176fb529_0_555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66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197" name="Google Shape;197;g38a176fb529_0_555"/>
          <p:cNvSpPr txBox="1">
            <a:spLocks noGrp="1"/>
          </p:cNvSpPr>
          <p:nvPr>
            <p:ph type="title" idx="7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 Четыре иконки">
  <p:cSld name="4 иконки на слайде_1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8a176fb529_0_563"/>
          <p:cNvSpPr txBox="1">
            <a:spLocks noGrp="1"/>
          </p:cNvSpPr>
          <p:nvPr>
            <p:ph type="body" idx="1"/>
          </p:nvPr>
        </p:nvSpPr>
        <p:spPr>
          <a:xfrm>
            <a:off x="1378204" y="3089950"/>
            <a:ext cx="4006800" cy="4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None/>
              <a:defRPr sz="1600" i="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Char char="⏤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Char char="⏤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Char char="•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Char char="•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Char char="•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Char char="•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Char char="•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200" name="Google Shape;200;g38a176fb529_0_563"/>
          <p:cNvSpPr>
            <a:spLocks noGrp="1"/>
          </p:cNvSpPr>
          <p:nvPr>
            <p:ph type="pic" idx="2"/>
          </p:nvPr>
        </p:nvSpPr>
        <p:spPr>
          <a:xfrm>
            <a:off x="587375" y="3089950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1" name="Google Shape;201;g38a176fb529_0_563"/>
          <p:cNvSpPr txBox="1">
            <a:spLocks noGrp="1"/>
          </p:cNvSpPr>
          <p:nvPr>
            <p:ph type="body" idx="3"/>
          </p:nvPr>
        </p:nvSpPr>
        <p:spPr>
          <a:xfrm>
            <a:off x="1378204" y="4647081"/>
            <a:ext cx="4006800" cy="4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None/>
              <a:defRPr sz="1600" i="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Char char="⏤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Char char="⏤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Char char="•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Char char="•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Char char="•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Char char="•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Char char="•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202" name="Google Shape;202;g38a176fb529_0_563"/>
          <p:cNvSpPr>
            <a:spLocks noGrp="1"/>
          </p:cNvSpPr>
          <p:nvPr>
            <p:ph type="pic" idx="4"/>
          </p:nvPr>
        </p:nvSpPr>
        <p:spPr>
          <a:xfrm>
            <a:off x="587375" y="4647081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g38a176fb529_0_563"/>
          <p:cNvSpPr txBox="1">
            <a:spLocks noGrp="1"/>
          </p:cNvSpPr>
          <p:nvPr>
            <p:ph type="body" idx="5"/>
          </p:nvPr>
        </p:nvSpPr>
        <p:spPr>
          <a:xfrm>
            <a:off x="1379533" y="5098643"/>
            <a:ext cx="400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04" name="Google Shape;204;g38a176fb529_0_563"/>
          <p:cNvSpPr txBox="1">
            <a:spLocks noGrp="1"/>
          </p:cNvSpPr>
          <p:nvPr>
            <p:ph type="body" idx="6"/>
          </p:nvPr>
        </p:nvSpPr>
        <p:spPr>
          <a:xfrm>
            <a:off x="7162778" y="3089950"/>
            <a:ext cx="4006800" cy="4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None/>
              <a:defRPr sz="1600" i="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Char char="⏤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Char char="⏤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Char char="•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Char char="•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Char char="•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Char char="•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Char char="•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205" name="Google Shape;205;g38a176fb529_0_563"/>
          <p:cNvSpPr>
            <a:spLocks noGrp="1"/>
          </p:cNvSpPr>
          <p:nvPr>
            <p:ph type="pic" idx="7"/>
          </p:nvPr>
        </p:nvSpPr>
        <p:spPr>
          <a:xfrm>
            <a:off x="6371949" y="3089950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6" name="Google Shape;206;g38a176fb529_0_563"/>
          <p:cNvSpPr txBox="1">
            <a:spLocks noGrp="1"/>
          </p:cNvSpPr>
          <p:nvPr>
            <p:ph type="body" idx="8"/>
          </p:nvPr>
        </p:nvSpPr>
        <p:spPr>
          <a:xfrm>
            <a:off x="7162778" y="4647081"/>
            <a:ext cx="4006800" cy="40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None/>
              <a:defRPr sz="1600" i="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Char char="⏤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Font typeface="Montserrat SemiBold"/>
              <a:buChar char="⏤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Char char="•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Char char="•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Char char="•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Char char="•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 SemiBold"/>
              <a:buChar char="•"/>
              <a:defRPr sz="16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207" name="Google Shape;207;g38a176fb529_0_563"/>
          <p:cNvSpPr>
            <a:spLocks noGrp="1"/>
          </p:cNvSpPr>
          <p:nvPr>
            <p:ph type="pic" idx="9"/>
          </p:nvPr>
        </p:nvSpPr>
        <p:spPr>
          <a:xfrm>
            <a:off x="6371949" y="4647081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08" name="Google Shape;208;g38a176fb529_0_563"/>
          <p:cNvSpPr txBox="1">
            <a:spLocks noGrp="1"/>
          </p:cNvSpPr>
          <p:nvPr>
            <p:ph type="body" idx="13"/>
          </p:nvPr>
        </p:nvSpPr>
        <p:spPr>
          <a:xfrm>
            <a:off x="7164107" y="5098643"/>
            <a:ext cx="400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09" name="Google Shape;209;g38a176fb529_0_563"/>
          <p:cNvSpPr txBox="1">
            <a:spLocks noGrp="1"/>
          </p:cNvSpPr>
          <p:nvPr>
            <p:ph type="body" idx="14"/>
          </p:nvPr>
        </p:nvSpPr>
        <p:spPr>
          <a:xfrm>
            <a:off x="7164107" y="3541015"/>
            <a:ext cx="400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10" name="Google Shape;210;g38a176fb529_0_563"/>
          <p:cNvSpPr txBox="1">
            <a:spLocks noGrp="1"/>
          </p:cNvSpPr>
          <p:nvPr>
            <p:ph type="body" idx="15"/>
          </p:nvPr>
        </p:nvSpPr>
        <p:spPr>
          <a:xfrm>
            <a:off x="1375198" y="3541015"/>
            <a:ext cx="400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11" name="Google Shape;211;g38a176fb529_0_563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. Шесть иконок">
  <p:cSld name="6 иконок на слайде_1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8a176fb529_0_577"/>
          <p:cNvSpPr>
            <a:spLocks noGrp="1"/>
          </p:cNvSpPr>
          <p:nvPr>
            <p:ph type="pic" idx="2"/>
          </p:nvPr>
        </p:nvSpPr>
        <p:spPr>
          <a:xfrm>
            <a:off x="587375" y="2904623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14" name="Google Shape;214;g38a176fb529_0_577"/>
          <p:cNvSpPr>
            <a:spLocks noGrp="1"/>
          </p:cNvSpPr>
          <p:nvPr>
            <p:ph type="pic" idx="3"/>
          </p:nvPr>
        </p:nvSpPr>
        <p:spPr>
          <a:xfrm>
            <a:off x="587375" y="4242236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15" name="Google Shape;215;g38a176fb529_0_577"/>
          <p:cNvSpPr txBox="1">
            <a:spLocks noGrp="1"/>
          </p:cNvSpPr>
          <p:nvPr>
            <p:ph type="body" idx="1"/>
          </p:nvPr>
        </p:nvSpPr>
        <p:spPr>
          <a:xfrm>
            <a:off x="1379533" y="4242236"/>
            <a:ext cx="400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16" name="Google Shape;216;g38a176fb529_0_577"/>
          <p:cNvSpPr>
            <a:spLocks noGrp="1"/>
          </p:cNvSpPr>
          <p:nvPr>
            <p:ph type="pic" idx="4"/>
          </p:nvPr>
        </p:nvSpPr>
        <p:spPr>
          <a:xfrm>
            <a:off x="6371949" y="2904623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17" name="Google Shape;217;g38a176fb529_0_577"/>
          <p:cNvSpPr>
            <a:spLocks noGrp="1"/>
          </p:cNvSpPr>
          <p:nvPr>
            <p:ph type="pic" idx="5"/>
          </p:nvPr>
        </p:nvSpPr>
        <p:spPr>
          <a:xfrm>
            <a:off x="6371949" y="4242236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18" name="Google Shape;218;g38a176fb529_0_577"/>
          <p:cNvSpPr txBox="1">
            <a:spLocks noGrp="1"/>
          </p:cNvSpPr>
          <p:nvPr>
            <p:ph type="body" idx="6"/>
          </p:nvPr>
        </p:nvSpPr>
        <p:spPr>
          <a:xfrm>
            <a:off x="7164107" y="4242236"/>
            <a:ext cx="400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19" name="Google Shape;219;g38a176fb529_0_577"/>
          <p:cNvSpPr txBox="1">
            <a:spLocks noGrp="1"/>
          </p:cNvSpPr>
          <p:nvPr>
            <p:ph type="body" idx="7"/>
          </p:nvPr>
        </p:nvSpPr>
        <p:spPr>
          <a:xfrm>
            <a:off x="7164107" y="2904623"/>
            <a:ext cx="400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20" name="Google Shape;220;g38a176fb529_0_577"/>
          <p:cNvSpPr>
            <a:spLocks noGrp="1"/>
          </p:cNvSpPr>
          <p:nvPr>
            <p:ph type="pic" idx="8"/>
          </p:nvPr>
        </p:nvSpPr>
        <p:spPr>
          <a:xfrm>
            <a:off x="587375" y="5556250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21" name="Google Shape;221;g38a176fb529_0_577"/>
          <p:cNvSpPr txBox="1">
            <a:spLocks noGrp="1"/>
          </p:cNvSpPr>
          <p:nvPr>
            <p:ph type="body" idx="9"/>
          </p:nvPr>
        </p:nvSpPr>
        <p:spPr>
          <a:xfrm>
            <a:off x="1379533" y="5556250"/>
            <a:ext cx="400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22" name="Google Shape;222;g38a176fb529_0_577"/>
          <p:cNvSpPr>
            <a:spLocks noGrp="1"/>
          </p:cNvSpPr>
          <p:nvPr>
            <p:ph type="pic" idx="13"/>
          </p:nvPr>
        </p:nvSpPr>
        <p:spPr>
          <a:xfrm>
            <a:off x="6371949" y="5556250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g38a176fb529_0_577"/>
          <p:cNvSpPr txBox="1">
            <a:spLocks noGrp="1"/>
          </p:cNvSpPr>
          <p:nvPr>
            <p:ph type="body" idx="14"/>
          </p:nvPr>
        </p:nvSpPr>
        <p:spPr>
          <a:xfrm>
            <a:off x="7164107" y="5556250"/>
            <a:ext cx="400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24" name="Google Shape;224;g38a176fb529_0_577"/>
          <p:cNvSpPr txBox="1">
            <a:spLocks noGrp="1"/>
          </p:cNvSpPr>
          <p:nvPr>
            <p:ph type="body" idx="15"/>
          </p:nvPr>
        </p:nvSpPr>
        <p:spPr>
          <a:xfrm>
            <a:off x="1388949" y="2904623"/>
            <a:ext cx="4005600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25" name="Google Shape;225;g38a176fb529_0_577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. Фото в маске_2">
  <p:cSld name="Фото квадратное_1"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8a176fb529_0_595"/>
          <p:cNvSpPr txBox="1">
            <a:spLocks noGrp="1"/>
          </p:cNvSpPr>
          <p:nvPr>
            <p:ph type="body" idx="1"/>
          </p:nvPr>
        </p:nvSpPr>
        <p:spPr>
          <a:xfrm>
            <a:off x="587375" y="2610000"/>
            <a:ext cx="4556700" cy="3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28" name="Google Shape;228;g38a176fb529_0_595"/>
          <p:cNvSpPr>
            <a:spLocks noGrp="1"/>
          </p:cNvSpPr>
          <p:nvPr>
            <p:ph type="pic" idx="2"/>
          </p:nvPr>
        </p:nvSpPr>
        <p:spPr>
          <a:xfrm>
            <a:off x="6039748" y="584200"/>
            <a:ext cx="5564700" cy="55665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229" name="Google Shape;229;g38a176fb529_0_595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4449300" cy="20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. Фото в маске_3">
  <p:cSld name="Фото в маске_3_1"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8a176fb529_0_599"/>
          <p:cNvSpPr txBox="1">
            <a:spLocks noGrp="1"/>
          </p:cNvSpPr>
          <p:nvPr>
            <p:ph type="body" idx="1"/>
          </p:nvPr>
        </p:nvSpPr>
        <p:spPr>
          <a:xfrm>
            <a:off x="587375" y="2610000"/>
            <a:ext cx="5940900" cy="3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32" name="Google Shape;232;g38a176fb529_0_599"/>
          <p:cNvSpPr>
            <a:spLocks noGrp="1"/>
          </p:cNvSpPr>
          <p:nvPr>
            <p:ph type="pic" idx="2"/>
          </p:nvPr>
        </p:nvSpPr>
        <p:spPr>
          <a:xfrm>
            <a:off x="7464056" y="584200"/>
            <a:ext cx="4140900" cy="6273900"/>
          </a:xfrm>
          <a:prstGeom prst="round2SameRect">
            <a:avLst>
              <a:gd name="adj1" fmla="val 50000"/>
              <a:gd name="adj2" fmla="val 0"/>
            </a:avLst>
          </a:prstGeom>
          <a:noFill/>
          <a:ln>
            <a:noFill/>
          </a:ln>
        </p:spPr>
      </p:sp>
      <p:sp>
        <p:nvSpPr>
          <p:cNvPr id="233" name="Google Shape;233;g38a176fb529_0_599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5897400" cy="20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. Фото в маске_5">
  <p:cSld name="2 фото_1_1"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8a176fb529_0_607"/>
          <p:cNvSpPr>
            <a:spLocks noGrp="1"/>
          </p:cNvSpPr>
          <p:nvPr>
            <p:ph type="pic" idx="2"/>
          </p:nvPr>
        </p:nvSpPr>
        <p:spPr>
          <a:xfrm>
            <a:off x="603401" y="587376"/>
            <a:ext cx="3492000" cy="5573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236" name="Google Shape;236;g38a176fb529_0_607"/>
          <p:cNvSpPr>
            <a:spLocks noGrp="1"/>
          </p:cNvSpPr>
          <p:nvPr>
            <p:ph type="pic" idx="3"/>
          </p:nvPr>
        </p:nvSpPr>
        <p:spPr>
          <a:xfrm>
            <a:off x="4349750" y="587376"/>
            <a:ext cx="7238700" cy="5573700"/>
          </a:xfrm>
          <a:prstGeom prst="roundRect">
            <a:avLst>
              <a:gd name="adj" fmla="val 10591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. Фото в маске_6">
  <p:cSld name="Фото на весь слайд_1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38a176fb529_0_610"/>
          <p:cNvSpPr>
            <a:spLocks noGrp="1"/>
          </p:cNvSpPr>
          <p:nvPr>
            <p:ph type="pic" idx="2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. Два факта в карточках_нумерация + место под фото">
  <p:cSld name="4 карточки факта_2_1"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8a176fb529_0_641"/>
          <p:cNvSpPr/>
          <p:nvPr/>
        </p:nvSpPr>
        <p:spPr>
          <a:xfrm>
            <a:off x="587375" y="2318038"/>
            <a:ext cx="5372700" cy="1805100"/>
          </a:xfrm>
          <a:prstGeom prst="roundRect">
            <a:avLst>
              <a:gd name="adj" fmla="val 937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g38a176fb529_0_641"/>
          <p:cNvSpPr/>
          <p:nvPr/>
        </p:nvSpPr>
        <p:spPr>
          <a:xfrm>
            <a:off x="587375" y="4364287"/>
            <a:ext cx="5372700" cy="1805100"/>
          </a:xfrm>
          <a:prstGeom prst="roundRect">
            <a:avLst>
              <a:gd name="adj" fmla="val 937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g38a176fb529_0_641"/>
          <p:cNvSpPr txBox="1">
            <a:spLocks noGrp="1"/>
          </p:cNvSpPr>
          <p:nvPr>
            <p:ph type="body" idx="1"/>
          </p:nvPr>
        </p:nvSpPr>
        <p:spPr>
          <a:xfrm>
            <a:off x="917625" y="2528888"/>
            <a:ext cx="6483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43" name="Google Shape;243;g38a176fb529_0_641"/>
          <p:cNvSpPr txBox="1">
            <a:spLocks noGrp="1"/>
          </p:cNvSpPr>
          <p:nvPr>
            <p:ph type="body" idx="2"/>
          </p:nvPr>
        </p:nvSpPr>
        <p:spPr>
          <a:xfrm>
            <a:off x="917625" y="4605025"/>
            <a:ext cx="6483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44" name="Google Shape;244;g38a176fb529_0_641"/>
          <p:cNvSpPr txBox="1">
            <a:spLocks noGrp="1"/>
          </p:cNvSpPr>
          <p:nvPr>
            <p:ph type="subTitle" idx="3"/>
          </p:nvPr>
        </p:nvSpPr>
        <p:spPr>
          <a:xfrm>
            <a:off x="1716374" y="2528888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45" name="Google Shape;245;g38a176fb529_0_641"/>
          <p:cNvSpPr txBox="1">
            <a:spLocks noGrp="1"/>
          </p:cNvSpPr>
          <p:nvPr>
            <p:ph type="body" idx="4"/>
          </p:nvPr>
        </p:nvSpPr>
        <p:spPr>
          <a:xfrm>
            <a:off x="1716374" y="4605311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46" name="Google Shape;246;g38a176fb529_0_641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. Четыре факта в карточках_нумерация ">
  <p:cSld name="4 карточки факта_2"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g38a176fb529_0_626"/>
          <p:cNvSpPr/>
          <p:nvPr/>
        </p:nvSpPr>
        <p:spPr>
          <a:xfrm>
            <a:off x="587375" y="2318038"/>
            <a:ext cx="5372700" cy="1805100"/>
          </a:xfrm>
          <a:prstGeom prst="roundRect">
            <a:avLst>
              <a:gd name="adj" fmla="val 937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9" name="Google Shape;249;g38a176fb529_0_626"/>
          <p:cNvSpPr/>
          <p:nvPr/>
        </p:nvSpPr>
        <p:spPr>
          <a:xfrm>
            <a:off x="587375" y="4364287"/>
            <a:ext cx="5372700" cy="1805100"/>
          </a:xfrm>
          <a:prstGeom prst="roundRect">
            <a:avLst>
              <a:gd name="adj" fmla="val 937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g38a176fb529_0_626"/>
          <p:cNvSpPr/>
          <p:nvPr/>
        </p:nvSpPr>
        <p:spPr>
          <a:xfrm>
            <a:off x="6235467" y="2318038"/>
            <a:ext cx="5372700" cy="1805100"/>
          </a:xfrm>
          <a:prstGeom prst="roundRect">
            <a:avLst>
              <a:gd name="adj" fmla="val 937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Google Shape;251;g38a176fb529_0_626"/>
          <p:cNvSpPr/>
          <p:nvPr/>
        </p:nvSpPr>
        <p:spPr>
          <a:xfrm>
            <a:off x="6235467" y="4364287"/>
            <a:ext cx="5372700" cy="1805100"/>
          </a:xfrm>
          <a:prstGeom prst="roundRect">
            <a:avLst>
              <a:gd name="adj" fmla="val 937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g38a176fb529_0_626"/>
          <p:cNvSpPr txBox="1">
            <a:spLocks noGrp="1"/>
          </p:cNvSpPr>
          <p:nvPr>
            <p:ph type="body" idx="1"/>
          </p:nvPr>
        </p:nvSpPr>
        <p:spPr>
          <a:xfrm>
            <a:off x="917625" y="2528888"/>
            <a:ext cx="6483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53" name="Google Shape;253;g38a176fb529_0_626"/>
          <p:cNvSpPr txBox="1">
            <a:spLocks noGrp="1"/>
          </p:cNvSpPr>
          <p:nvPr>
            <p:ph type="body" idx="2"/>
          </p:nvPr>
        </p:nvSpPr>
        <p:spPr>
          <a:xfrm>
            <a:off x="917625" y="4605025"/>
            <a:ext cx="6483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54" name="Google Shape;254;g38a176fb529_0_626"/>
          <p:cNvSpPr txBox="1">
            <a:spLocks noGrp="1"/>
          </p:cNvSpPr>
          <p:nvPr>
            <p:ph type="body" idx="3"/>
          </p:nvPr>
        </p:nvSpPr>
        <p:spPr>
          <a:xfrm>
            <a:off x="6574122" y="4605025"/>
            <a:ext cx="6483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0"/>
              <a:buNone/>
              <a:defRPr sz="6000" b="1">
                <a:solidFill>
                  <a:schemeClr val="accent1"/>
                </a:solidFill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⏤"/>
              <a:defRPr b="1">
                <a:solidFill>
                  <a:schemeClr val="accent1"/>
                </a:solidFill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Pts val="1900"/>
              <a:buChar char="•"/>
              <a:defRPr b="1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55" name="Google Shape;255;g38a176fb529_0_626"/>
          <p:cNvSpPr txBox="1">
            <a:spLocks noGrp="1"/>
          </p:cNvSpPr>
          <p:nvPr>
            <p:ph type="subTitle" idx="4"/>
          </p:nvPr>
        </p:nvSpPr>
        <p:spPr>
          <a:xfrm>
            <a:off x="1716374" y="2528888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56" name="Google Shape;256;g38a176fb529_0_626"/>
          <p:cNvSpPr txBox="1">
            <a:spLocks noGrp="1"/>
          </p:cNvSpPr>
          <p:nvPr>
            <p:ph type="body" idx="5"/>
          </p:nvPr>
        </p:nvSpPr>
        <p:spPr>
          <a:xfrm>
            <a:off x="6574122" y="2528888"/>
            <a:ext cx="6483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Geologica"/>
              <a:buNone/>
              <a:defRPr sz="6000" b="1">
                <a:solidFill>
                  <a:schemeClr val="accent1"/>
                </a:solidFill>
                <a:latin typeface="Geologica"/>
                <a:ea typeface="Geologica"/>
                <a:cs typeface="Geologica"/>
                <a:sym typeface="Geologica"/>
              </a:defRPr>
            </a:lvl1pPr>
            <a:lvl2pPr marL="914400" lvl="1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Geologica"/>
              <a:buChar char="⏤"/>
              <a:defRPr b="1">
                <a:latin typeface="Geologica"/>
                <a:ea typeface="Geologica"/>
                <a:cs typeface="Geologica"/>
                <a:sym typeface="Geologica"/>
              </a:defRPr>
            </a:lvl2pPr>
            <a:lvl3pPr marL="1371600" lvl="2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Geologica"/>
              <a:buChar char="⏤"/>
              <a:defRPr b="1">
                <a:latin typeface="Geologica"/>
                <a:ea typeface="Geologica"/>
                <a:cs typeface="Geologica"/>
                <a:sym typeface="Geologica"/>
              </a:defRPr>
            </a:lvl3pPr>
            <a:lvl4pPr marL="1828800" lvl="3" indent="-3492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900"/>
              <a:buFont typeface="Geologica"/>
              <a:buChar char="⏤"/>
              <a:defRPr b="1">
                <a:latin typeface="Geologica"/>
                <a:ea typeface="Geologica"/>
                <a:cs typeface="Geologica"/>
                <a:sym typeface="Geologica"/>
              </a:defRPr>
            </a:lvl4pPr>
            <a:lvl5pPr marL="2286000" lvl="4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ologica"/>
              <a:buChar char="•"/>
              <a:defRPr b="1">
                <a:latin typeface="Geologica"/>
                <a:ea typeface="Geologica"/>
                <a:cs typeface="Geologica"/>
                <a:sym typeface="Geologica"/>
              </a:defRPr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ologica"/>
              <a:buChar char="•"/>
              <a:defRPr b="1">
                <a:latin typeface="Geologica"/>
                <a:ea typeface="Geologica"/>
                <a:cs typeface="Geologica"/>
                <a:sym typeface="Geologica"/>
              </a:defRPr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ologica"/>
              <a:buChar char="•"/>
              <a:defRPr b="1">
                <a:latin typeface="Geologica"/>
                <a:ea typeface="Geologica"/>
                <a:cs typeface="Geologica"/>
                <a:sym typeface="Geologica"/>
              </a:defRPr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ologica"/>
              <a:buChar char="•"/>
              <a:defRPr b="1">
                <a:latin typeface="Geologica"/>
                <a:ea typeface="Geologica"/>
                <a:cs typeface="Geologica"/>
                <a:sym typeface="Geologica"/>
              </a:defRPr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Geologica"/>
              <a:buChar char="•"/>
              <a:defRPr b="1">
                <a:latin typeface="Geologica"/>
                <a:ea typeface="Geologica"/>
                <a:cs typeface="Geologica"/>
                <a:sym typeface="Geologica"/>
              </a:defRPr>
            </a:lvl9pPr>
          </a:lstStyle>
          <a:p>
            <a:endParaRPr/>
          </a:p>
        </p:txBody>
      </p:sp>
      <p:sp>
        <p:nvSpPr>
          <p:cNvPr id="257" name="Google Shape;257;g38a176fb529_0_626"/>
          <p:cNvSpPr txBox="1"/>
          <p:nvPr/>
        </p:nvSpPr>
        <p:spPr>
          <a:xfrm>
            <a:off x="7427625" y="2528888"/>
            <a:ext cx="3840900" cy="106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Geologica Light"/>
              <a:buNone/>
            </a:pPr>
            <a:endParaRPr sz="1600" b="0" i="0" u="none" strike="noStrike" cap="none">
              <a:solidFill>
                <a:schemeClr val="dk1"/>
              </a:solidFill>
              <a:latin typeface="Geologica Light"/>
              <a:ea typeface="Geologica Light"/>
              <a:cs typeface="Geologica Light"/>
              <a:sym typeface="Geologica Light"/>
            </a:endParaRPr>
          </a:p>
        </p:txBody>
      </p:sp>
      <p:sp>
        <p:nvSpPr>
          <p:cNvPr id="258" name="Google Shape;258;g38a176fb529_0_626"/>
          <p:cNvSpPr txBox="1">
            <a:spLocks noGrp="1"/>
          </p:cNvSpPr>
          <p:nvPr>
            <p:ph type="body" idx="6"/>
          </p:nvPr>
        </p:nvSpPr>
        <p:spPr>
          <a:xfrm>
            <a:off x="7360170" y="2536669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59" name="Google Shape;259;g38a176fb529_0_626"/>
          <p:cNvSpPr txBox="1">
            <a:spLocks noGrp="1"/>
          </p:cNvSpPr>
          <p:nvPr>
            <p:ph type="body" idx="7"/>
          </p:nvPr>
        </p:nvSpPr>
        <p:spPr>
          <a:xfrm>
            <a:off x="7360170" y="4605311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60" name="Google Shape;260;g38a176fb529_0_626"/>
          <p:cNvSpPr txBox="1">
            <a:spLocks noGrp="1"/>
          </p:cNvSpPr>
          <p:nvPr>
            <p:ph type="body" idx="8"/>
          </p:nvPr>
        </p:nvSpPr>
        <p:spPr>
          <a:xfrm>
            <a:off x="1716374" y="4605311"/>
            <a:ext cx="3852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61" name="Google Shape;261;g38a176fb529_0_626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. Два факта в карточках с иконками">
  <p:cSld name="2 карточки иконки_1"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8a176fb529_0_649"/>
          <p:cNvSpPr/>
          <p:nvPr/>
        </p:nvSpPr>
        <p:spPr>
          <a:xfrm>
            <a:off x="587375" y="2318038"/>
            <a:ext cx="5369100" cy="3847500"/>
          </a:xfrm>
          <a:prstGeom prst="roundRect">
            <a:avLst>
              <a:gd name="adj" fmla="val 455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g38a176fb529_0_649"/>
          <p:cNvSpPr/>
          <p:nvPr/>
        </p:nvSpPr>
        <p:spPr>
          <a:xfrm>
            <a:off x="6235467" y="2318038"/>
            <a:ext cx="5368500" cy="3847500"/>
          </a:xfrm>
          <a:prstGeom prst="roundRect">
            <a:avLst>
              <a:gd name="adj" fmla="val 4556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g38a176fb529_0_649"/>
          <p:cNvSpPr txBox="1">
            <a:spLocks noGrp="1"/>
          </p:cNvSpPr>
          <p:nvPr>
            <p:ph type="subTitle" idx="1"/>
          </p:nvPr>
        </p:nvSpPr>
        <p:spPr>
          <a:xfrm>
            <a:off x="1665318" y="2537225"/>
            <a:ext cx="3534300" cy="32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66" name="Google Shape;266;g38a176fb529_0_649"/>
          <p:cNvSpPr txBox="1">
            <a:spLocks noGrp="1"/>
          </p:cNvSpPr>
          <p:nvPr>
            <p:ph type="body" idx="2"/>
          </p:nvPr>
        </p:nvSpPr>
        <p:spPr>
          <a:xfrm>
            <a:off x="7299951" y="2536669"/>
            <a:ext cx="3567300" cy="324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67" name="Google Shape;267;g38a176fb529_0_649"/>
          <p:cNvSpPr>
            <a:spLocks noGrp="1"/>
          </p:cNvSpPr>
          <p:nvPr>
            <p:ph type="pic" idx="3"/>
          </p:nvPr>
        </p:nvSpPr>
        <p:spPr>
          <a:xfrm>
            <a:off x="892225" y="2537225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68" name="Google Shape;268;g38a176fb529_0_649"/>
          <p:cNvSpPr>
            <a:spLocks noGrp="1"/>
          </p:cNvSpPr>
          <p:nvPr>
            <p:ph type="pic" idx="4"/>
          </p:nvPr>
        </p:nvSpPr>
        <p:spPr>
          <a:xfrm>
            <a:off x="6526844" y="2536669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69" name="Google Shape;269;g38a176fb529_0_649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. Три факта в карточках с иконками">
  <p:cSld name="3 карточки иконки_1"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38a176fb529_0_657"/>
          <p:cNvSpPr/>
          <p:nvPr/>
        </p:nvSpPr>
        <p:spPr>
          <a:xfrm>
            <a:off x="587375" y="2318038"/>
            <a:ext cx="3482700" cy="3847500"/>
          </a:xfrm>
          <a:prstGeom prst="roundRect">
            <a:avLst>
              <a:gd name="adj" fmla="val 412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g38a176fb529_0_657"/>
          <p:cNvSpPr/>
          <p:nvPr/>
        </p:nvSpPr>
        <p:spPr>
          <a:xfrm>
            <a:off x="4359276" y="2318038"/>
            <a:ext cx="3482700" cy="3847500"/>
          </a:xfrm>
          <a:prstGeom prst="roundRect">
            <a:avLst>
              <a:gd name="adj" fmla="val 412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g38a176fb529_0_657"/>
          <p:cNvSpPr/>
          <p:nvPr/>
        </p:nvSpPr>
        <p:spPr>
          <a:xfrm>
            <a:off x="8131176" y="2318038"/>
            <a:ext cx="3482700" cy="3847500"/>
          </a:xfrm>
          <a:prstGeom prst="roundRect">
            <a:avLst>
              <a:gd name="adj" fmla="val 4121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g38a176fb529_0_657"/>
          <p:cNvSpPr>
            <a:spLocks noGrp="1"/>
          </p:cNvSpPr>
          <p:nvPr>
            <p:ph type="pic" idx="2"/>
          </p:nvPr>
        </p:nvSpPr>
        <p:spPr>
          <a:xfrm>
            <a:off x="879482" y="254793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75" name="Google Shape;275;g38a176fb529_0_657"/>
          <p:cNvSpPr>
            <a:spLocks noGrp="1"/>
          </p:cNvSpPr>
          <p:nvPr>
            <p:ph type="pic" idx="3"/>
          </p:nvPr>
        </p:nvSpPr>
        <p:spPr>
          <a:xfrm>
            <a:off x="4649509" y="254793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76" name="Google Shape;276;g38a176fb529_0_657"/>
          <p:cNvSpPr>
            <a:spLocks noGrp="1"/>
          </p:cNvSpPr>
          <p:nvPr>
            <p:ph type="pic" idx="4"/>
          </p:nvPr>
        </p:nvSpPr>
        <p:spPr>
          <a:xfrm>
            <a:off x="8419535" y="254793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77" name="Google Shape;277;g38a176fb529_0_657"/>
          <p:cNvSpPr txBox="1">
            <a:spLocks noGrp="1"/>
          </p:cNvSpPr>
          <p:nvPr>
            <p:ph type="subTitle" idx="1"/>
          </p:nvPr>
        </p:nvSpPr>
        <p:spPr>
          <a:xfrm>
            <a:off x="879482" y="4061618"/>
            <a:ext cx="2893500" cy="179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78" name="Google Shape;278;g38a176fb529_0_657"/>
          <p:cNvSpPr txBox="1">
            <a:spLocks noGrp="1"/>
          </p:cNvSpPr>
          <p:nvPr>
            <p:ph type="body" idx="5"/>
          </p:nvPr>
        </p:nvSpPr>
        <p:spPr>
          <a:xfrm>
            <a:off x="4649508" y="4059936"/>
            <a:ext cx="2868000" cy="17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79" name="Google Shape;279;g38a176fb529_0_657"/>
          <p:cNvSpPr txBox="1">
            <a:spLocks noGrp="1"/>
          </p:cNvSpPr>
          <p:nvPr>
            <p:ph type="body" idx="6"/>
          </p:nvPr>
        </p:nvSpPr>
        <p:spPr>
          <a:xfrm>
            <a:off x="8419534" y="4059936"/>
            <a:ext cx="2868000" cy="17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280" name="Google Shape;280;g38a176fb529_0_657"/>
          <p:cNvSpPr txBox="1">
            <a:spLocks noGrp="1"/>
          </p:cNvSpPr>
          <p:nvPr>
            <p:ph type="body" idx="7"/>
          </p:nvPr>
        </p:nvSpPr>
        <p:spPr>
          <a:xfrm>
            <a:off x="879482" y="3333381"/>
            <a:ext cx="2868000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None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SemiBold"/>
              <a:buChar char="⏤"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SemiBold"/>
              <a:buChar char="⏤"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Char char="•"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Char char="•"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Char char="•"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Char char="•"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Char char="•"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281" name="Google Shape;281;g38a176fb529_0_657"/>
          <p:cNvSpPr txBox="1">
            <a:spLocks noGrp="1"/>
          </p:cNvSpPr>
          <p:nvPr>
            <p:ph type="body" idx="8"/>
          </p:nvPr>
        </p:nvSpPr>
        <p:spPr>
          <a:xfrm>
            <a:off x="4649509" y="3333381"/>
            <a:ext cx="2868000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None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SemiBold"/>
              <a:buChar char="⏤"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SemiBold"/>
              <a:buChar char="⏤"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Char char="•"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Char char="•"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Char char="•"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Char char="•"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Char char="•"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282" name="Google Shape;282;g38a176fb529_0_657"/>
          <p:cNvSpPr txBox="1">
            <a:spLocks noGrp="1"/>
          </p:cNvSpPr>
          <p:nvPr>
            <p:ph type="body" idx="9"/>
          </p:nvPr>
        </p:nvSpPr>
        <p:spPr>
          <a:xfrm>
            <a:off x="8419535" y="3333381"/>
            <a:ext cx="2868000" cy="48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None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SemiBold"/>
              <a:buChar char="⏤"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SemiBold"/>
              <a:buChar char="⏤"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Font typeface="Montserrat SemiBold"/>
              <a:buChar char="⏤"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Char char="•"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Char char="•"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Char char="•"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Char char="•"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 SemiBold"/>
              <a:buChar char="•"/>
              <a:defRPr sz="2000"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283" name="Google Shape;283;g38a176fb529_0_657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. Пять фактов в карточках с иконками">
  <p:cSld name="5 карточек с иконками_1"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8a176fb529_0_685"/>
          <p:cNvSpPr/>
          <p:nvPr/>
        </p:nvSpPr>
        <p:spPr>
          <a:xfrm>
            <a:off x="587375" y="2314322"/>
            <a:ext cx="3489600" cy="1784700"/>
          </a:xfrm>
          <a:prstGeom prst="roundRect">
            <a:avLst>
              <a:gd name="adj" fmla="val 924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6" name="Google Shape;286;g38a176fb529_0_685"/>
          <p:cNvSpPr/>
          <p:nvPr/>
        </p:nvSpPr>
        <p:spPr>
          <a:xfrm>
            <a:off x="8115814" y="2314322"/>
            <a:ext cx="3489600" cy="1784700"/>
          </a:xfrm>
          <a:prstGeom prst="roundRect">
            <a:avLst>
              <a:gd name="adj" fmla="val 924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g38a176fb529_0_685"/>
          <p:cNvSpPr/>
          <p:nvPr/>
        </p:nvSpPr>
        <p:spPr>
          <a:xfrm>
            <a:off x="8115814" y="4389065"/>
            <a:ext cx="3489600" cy="1784700"/>
          </a:xfrm>
          <a:prstGeom prst="roundRect">
            <a:avLst>
              <a:gd name="adj" fmla="val 924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8" name="Google Shape;288;g38a176fb529_0_685"/>
          <p:cNvSpPr/>
          <p:nvPr/>
        </p:nvSpPr>
        <p:spPr>
          <a:xfrm>
            <a:off x="587375" y="4389065"/>
            <a:ext cx="3489600" cy="1784700"/>
          </a:xfrm>
          <a:prstGeom prst="roundRect">
            <a:avLst>
              <a:gd name="adj" fmla="val 924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9" name="Google Shape;289;g38a176fb529_0_685"/>
          <p:cNvSpPr/>
          <p:nvPr/>
        </p:nvSpPr>
        <p:spPr>
          <a:xfrm>
            <a:off x="4352181" y="2314322"/>
            <a:ext cx="3489600" cy="3851700"/>
          </a:xfrm>
          <a:prstGeom prst="roundRect">
            <a:avLst>
              <a:gd name="adj" fmla="val 4368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g38a176fb529_0_685"/>
          <p:cNvSpPr txBox="1">
            <a:spLocks noGrp="1"/>
          </p:cNvSpPr>
          <p:nvPr>
            <p:ph type="body" idx="1"/>
          </p:nvPr>
        </p:nvSpPr>
        <p:spPr>
          <a:xfrm>
            <a:off x="879481" y="5310750"/>
            <a:ext cx="28272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91" name="Google Shape;291;g38a176fb529_0_685"/>
          <p:cNvSpPr txBox="1">
            <a:spLocks noGrp="1"/>
          </p:cNvSpPr>
          <p:nvPr>
            <p:ph type="body" idx="2"/>
          </p:nvPr>
        </p:nvSpPr>
        <p:spPr>
          <a:xfrm>
            <a:off x="8329593" y="5310750"/>
            <a:ext cx="28440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92" name="Google Shape;292;g38a176fb529_0_685"/>
          <p:cNvSpPr txBox="1">
            <a:spLocks noGrp="1"/>
          </p:cNvSpPr>
          <p:nvPr>
            <p:ph type="body" idx="3"/>
          </p:nvPr>
        </p:nvSpPr>
        <p:spPr>
          <a:xfrm>
            <a:off x="4612033" y="3270225"/>
            <a:ext cx="2844000" cy="261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93" name="Google Shape;293;g38a176fb529_0_685"/>
          <p:cNvSpPr txBox="1">
            <a:spLocks noGrp="1"/>
          </p:cNvSpPr>
          <p:nvPr>
            <p:ph type="body" idx="4"/>
          </p:nvPr>
        </p:nvSpPr>
        <p:spPr>
          <a:xfrm>
            <a:off x="8329592" y="3270225"/>
            <a:ext cx="28440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294" name="Google Shape;294;g38a176fb529_0_685"/>
          <p:cNvSpPr>
            <a:spLocks noGrp="1"/>
          </p:cNvSpPr>
          <p:nvPr>
            <p:ph type="pic" idx="5"/>
          </p:nvPr>
        </p:nvSpPr>
        <p:spPr>
          <a:xfrm>
            <a:off x="879482" y="252888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95" name="Google Shape;295;g38a176fb529_0_685"/>
          <p:cNvSpPr>
            <a:spLocks noGrp="1"/>
          </p:cNvSpPr>
          <p:nvPr>
            <p:ph type="pic" idx="6"/>
          </p:nvPr>
        </p:nvSpPr>
        <p:spPr>
          <a:xfrm>
            <a:off x="879482" y="4597530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96" name="Google Shape;296;g38a176fb529_0_685"/>
          <p:cNvSpPr>
            <a:spLocks noGrp="1"/>
          </p:cNvSpPr>
          <p:nvPr>
            <p:ph type="pic" idx="7"/>
          </p:nvPr>
        </p:nvSpPr>
        <p:spPr>
          <a:xfrm>
            <a:off x="4612033" y="252888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97" name="Google Shape;297;g38a176fb529_0_685"/>
          <p:cNvSpPr>
            <a:spLocks noGrp="1"/>
          </p:cNvSpPr>
          <p:nvPr>
            <p:ph type="pic" idx="8"/>
          </p:nvPr>
        </p:nvSpPr>
        <p:spPr>
          <a:xfrm>
            <a:off x="8329594" y="252888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98" name="Google Shape;298;g38a176fb529_0_685"/>
          <p:cNvSpPr>
            <a:spLocks noGrp="1"/>
          </p:cNvSpPr>
          <p:nvPr>
            <p:ph type="pic" idx="9"/>
          </p:nvPr>
        </p:nvSpPr>
        <p:spPr>
          <a:xfrm>
            <a:off x="8329594" y="4597530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g38a176fb529_0_685"/>
          <p:cNvSpPr txBox="1">
            <a:spLocks noGrp="1"/>
          </p:cNvSpPr>
          <p:nvPr>
            <p:ph type="body" idx="13"/>
          </p:nvPr>
        </p:nvSpPr>
        <p:spPr>
          <a:xfrm>
            <a:off x="879481" y="3261944"/>
            <a:ext cx="28272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300" name="Google Shape;300;g38a176fb529_0_685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. Шесть фактов в карточках с иконками">
  <p:cSld name="6 карточек с иконками_1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8a176fb529_0_702"/>
          <p:cNvSpPr/>
          <p:nvPr/>
        </p:nvSpPr>
        <p:spPr>
          <a:xfrm>
            <a:off x="587375" y="2314322"/>
            <a:ext cx="3489600" cy="1784700"/>
          </a:xfrm>
          <a:prstGeom prst="roundRect">
            <a:avLst>
              <a:gd name="adj" fmla="val 924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3" name="Google Shape;303;g38a176fb529_0_702"/>
          <p:cNvSpPr/>
          <p:nvPr/>
        </p:nvSpPr>
        <p:spPr>
          <a:xfrm>
            <a:off x="4352181" y="4389065"/>
            <a:ext cx="3489600" cy="1784700"/>
          </a:xfrm>
          <a:prstGeom prst="roundRect">
            <a:avLst>
              <a:gd name="adj" fmla="val 924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g38a176fb529_0_702"/>
          <p:cNvSpPr/>
          <p:nvPr/>
        </p:nvSpPr>
        <p:spPr>
          <a:xfrm>
            <a:off x="8115814" y="2314322"/>
            <a:ext cx="3489600" cy="1784700"/>
          </a:xfrm>
          <a:prstGeom prst="roundRect">
            <a:avLst>
              <a:gd name="adj" fmla="val 924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g38a176fb529_0_702"/>
          <p:cNvSpPr/>
          <p:nvPr/>
        </p:nvSpPr>
        <p:spPr>
          <a:xfrm>
            <a:off x="8115814" y="4389065"/>
            <a:ext cx="3489600" cy="1784700"/>
          </a:xfrm>
          <a:prstGeom prst="roundRect">
            <a:avLst>
              <a:gd name="adj" fmla="val 924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6" name="Google Shape;306;g38a176fb529_0_702"/>
          <p:cNvSpPr/>
          <p:nvPr/>
        </p:nvSpPr>
        <p:spPr>
          <a:xfrm>
            <a:off x="587375" y="4389065"/>
            <a:ext cx="3489600" cy="1784700"/>
          </a:xfrm>
          <a:prstGeom prst="roundRect">
            <a:avLst>
              <a:gd name="adj" fmla="val 924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g38a176fb529_0_702"/>
          <p:cNvSpPr/>
          <p:nvPr/>
        </p:nvSpPr>
        <p:spPr>
          <a:xfrm>
            <a:off x="4352181" y="2314322"/>
            <a:ext cx="3489600" cy="1784700"/>
          </a:xfrm>
          <a:prstGeom prst="roundRect">
            <a:avLst>
              <a:gd name="adj" fmla="val 924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8" name="Google Shape;308;g38a176fb529_0_702"/>
          <p:cNvSpPr>
            <a:spLocks noGrp="1"/>
          </p:cNvSpPr>
          <p:nvPr>
            <p:ph type="pic" idx="2"/>
          </p:nvPr>
        </p:nvSpPr>
        <p:spPr>
          <a:xfrm>
            <a:off x="879482" y="252888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309" name="Google Shape;309;g38a176fb529_0_702"/>
          <p:cNvSpPr>
            <a:spLocks noGrp="1"/>
          </p:cNvSpPr>
          <p:nvPr>
            <p:ph type="pic" idx="3"/>
          </p:nvPr>
        </p:nvSpPr>
        <p:spPr>
          <a:xfrm>
            <a:off x="4612033" y="252888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310" name="Google Shape;310;g38a176fb529_0_702"/>
          <p:cNvSpPr>
            <a:spLocks noGrp="1"/>
          </p:cNvSpPr>
          <p:nvPr>
            <p:ph type="pic" idx="4"/>
          </p:nvPr>
        </p:nvSpPr>
        <p:spPr>
          <a:xfrm>
            <a:off x="8329594" y="2528888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311" name="Google Shape;311;g38a176fb529_0_702"/>
          <p:cNvSpPr txBox="1">
            <a:spLocks noGrp="1"/>
          </p:cNvSpPr>
          <p:nvPr>
            <p:ph type="body" idx="1"/>
          </p:nvPr>
        </p:nvSpPr>
        <p:spPr>
          <a:xfrm>
            <a:off x="8329592" y="3270225"/>
            <a:ext cx="28440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312" name="Google Shape;312;g38a176fb529_0_702"/>
          <p:cNvSpPr txBox="1">
            <a:spLocks noGrp="1"/>
          </p:cNvSpPr>
          <p:nvPr>
            <p:ph type="body" idx="5"/>
          </p:nvPr>
        </p:nvSpPr>
        <p:spPr>
          <a:xfrm>
            <a:off x="4612031" y="3270225"/>
            <a:ext cx="28440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313" name="Google Shape;313;g38a176fb529_0_702"/>
          <p:cNvSpPr>
            <a:spLocks noGrp="1"/>
          </p:cNvSpPr>
          <p:nvPr>
            <p:ph type="pic" idx="6"/>
          </p:nvPr>
        </p:nvSpPr>
        <p:spPr>
          <a:xfrm>
            <a:off x="879482" y="4597531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314" name="Google Shape;314;g38a176fb529_0_702"/>
          <p:cNvSpPr>
            <a:spLocks noGrp="1"/>
          </p:cNvSpPr>
          <p:nvPr>
            <p:ph type="pic" idx="7"/>
          </p:nvPr>
        </p:nvSpPr>
        <p:spPr>
          <a:xfrm>
            <a:off x="4612033" y="4597531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315" name="Google Shape;315;g38a176fb529_0_702"/>
          <p:cNvSpPr>
            <a:spLocks noGrp="1"/>
          </p:cNvSpPr>
          <p:nvPr>
            <p:ph type="pic" idx="8"/>
          </p:nvPr>
        </p:nvSpPr>
        <p:spPr>
          <a:xfrm>
            <a:off x="8329594" y="4597531"/>
            <a:ext cx="540000" cy="540000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g38a176fb529_0_702"/>
          <p:cNvSpPr txBox="1">
            <a:spLocks noGrp="1"/>
          </p:cNvSpPr>
          <p:nvPr>
            <p:ph type="body" idx="9"/>
          </p:nvPr>
        </p:nvSpPr>
        <p:spPr>
          <a:xfrm>
            <a:off x="8329592" y="5311436"/>
            <a:ext cx="28440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317" name="Google Shape;317;g38a176fb529_0_702"/>
          <p:cNvSpPr txBox="1">
            <a:spLocks noGrp="1"/>
          </p:cNvSpPr>
          <p:nvPr>
            <p:ph type="body" idx="13"/>
          </p:nvPr>
        </p:nvSpPr>
        <p:spPr>
          <a:xfrm>
            <a:off x="879480" y="5311436"/>
            <a:ext cx="28440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318" name="Google Shape;318;g38a176fb529_0_702"/>
          <p:cNvSpPr txBox="1">
            <a:spLocks noGrp="1"/>
          </p:cNvSpPr>
          <p:nvPr>
            <p:ph type="body" idx="14"/>
          </p:nvPr>
        </p:nvSpPr>
        <p:spPr>
          <a:xfrm>
            <a:off x="4612031" y="5311436"/>
            <a:ext cx="2844000" cy="57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319" name="Google Shape;319;g38a176fb529_0_702"/>
          <p:cNvSpPr txBox="1">
            <a:spLocks noGrp="1"/>
          </p:cNvSpPr>
          <p:nvPr>
            <p:ph type="body" idx="15"/>
          </p:nvPr>
        </p:nvSpPr>
        <p:spPr>
          <a:xfrm>
            <a:off x="879481" y="3261944"/>
            <a:ext cx="2827200" cy="57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marL="3200400" lvl="6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marL="3657600" lvl="7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marL="4114800" lvl="8" indent="-3492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>
            <a:endParaRPr/>
          </a:p>
        </p:txBody>
      </p:sp>
      <p:sp>
        <p:nvSpPr>
          <p:cNvPr id="320" name="Google Shape;320;g38a176fb529_0_702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аблица">
  <p:cSld name="Таблица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80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. Один скрин">
  <p:cSld name="Заголовок+скриншот_1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g38a176fb529_0_791"/>
          <p:cNvSpPr>
            <a:spLocks noGrp="1"/>
          </p:cNvSpPr>
          <p:nvPr>
            <p:ph type="pic" idx="2"/>
          </p:nvPr>
        </p:nvSpPr>
        <p:spPr>
          <a:xfrm>
            <a:off x="587375" y="2020957"/>
            <a:ext cx="11017200" cy="4144800"/>
          </a:xfrm>
          <a:prstGeom prst="rect">
            <a:avLst/>
          </a:prstGeom>
          <a:noFill/>
          <a:ln>
            <a:noFill/>
          </a:ln>
        </p:spPr>
      </p:sp>
      <p:sp>
        <p:nvSpPr>
          <p:cNvPr id="325" name="Google Shape;325;g38a176fb529_0_791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2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None/>
              <a:defRPr sz="5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. Разноформатные скрины_1">
  <p:cSld name="Разноформатные скрины_1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8a176fb529_0_794"/>
          <p:cNvSpPr>
            <a:spLocks noGrp="1"/>
          </p:cNvSpPr>
          <p:nvPr>
            <p:ph type="pic" idx="2"/>
          </p:nvPr>
        </p:nvSpPr>
        <p:spPr>
          <a:xfrm>
            <a:off x="7004304" y="584200"/>
            <a:ext cx="4600500" cy="5582100"/>
          </a:xfrm>
          <a:prstGeom prst="roundRect">
            <a:avLst>
              <a:gd name="adj" fmla="val 3731"/>
            </a:avLst>
          </a:prstGeom>
          <a:solidFill>
            <a:schemeClr val="lt1"/>
          </a:solidFill>
          <a:ln w="19075" cap="flat" cmpd="sng">
            <a:solidFill>
              <a:schemeClr val="dk1">
                <a:alpha val="2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17500" dist="63500" dir="5400000" algn="ctr" rotWithShape="0">
              <a:srgbClr val="FDFFFD">
                <a:alpha val="20000"/>
              </a:srgbClr>
            </a:outerShdw>
          </a:effectLst>
        </p:spPr>
      </p:sp>
      <p:sp>
        <p:nvSpPr>
          <p:cNvPr id="328" name="Google Shape;328;g38a176fb529_0_794"/>
          <p:cNvSpPr>
            <a:spLocks noGrp="1"/>
          </p:cNvSpPr>
          <p:nvPr>
            <p:ph type="pic" idx="3"/>
          </p:nvPr>
        </p:nvSpPr>
        <p:spPr>
          <a:xfrm>
            <a:off x="587374" y="584200"/>
            <a:ext cx="6069600" cy="3603900"/>
          </a:xfrm>
          <a:prstGeom prst="roundRect">
            <a:avLst>
              <a:gd name="adj" fmla="val 5374"/>
            </a:avLst>
          </a:prstGeom>
          <a:solidFill>
            <a:schemeClr val="lt1"/>
          </a:solidFill>
          <a:ln w="19075" cap="flat" cmpd="sng">
            <a:solidFill>
              <a:schemeClr val="dk1">
                <a:alpha val="20000"/>
              </a:schemeClr>
            </a:solidFill>
            <a:prstDash val="solid"/>
            <a:round/>
            <a:headEnd type="none" w="sm" len="sm"/>
            <a:tailEnd type="none" w="sm" len="sm"/>
          </a:ln>
          <a:effectLst>
            <a:outerShdw blurRad="317500" dist="63500" dir="5400000" algn="ctr" rotWithShape="0">
              <a:srgbClr val="FDFFFD">
                <a:alpha val="20000"/>
              </a:srgbClr>
            </a:outerShdw>
          </a:effectLst>
        </p:spPr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5. Перебивка">
  <p:cSld name="CUSTOM_2_1">
    <p:bg>
      <p:bgPr>
        <a:solidFill>
          <a:schemeClr val="accent1"/>
        </a:solidFill>
        <a:effectLst/>
      </p:bgPr>
    </p:bg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" name="Google Shape;330;g38a176fb529_0_48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61929" y="397801"/>
            <a:ext cx="4642796" cy="5768031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g38a176fb529_0_481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6140100" cy="20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68">
          <p15:clr>
            <a:srgbClr val="E46962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Титульный_красный">
  <p:cSld name="CUSTOM">
    <p:bg>
      <p:bgPr>
        <a:solidFill>
          <a:schemeClr val="accent1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8a176fb529_0_408"/>
          <p:cNvSpPr txBox="1">
            <a:spLocks noGrp="1"/>
          </p:cNvSpPr>
          <p:nvPr>
            <p:ph type="body" idx="1"/>
          </p:nvPr>
        </p:nvSpPr>
        <p:spPr>
          <a:xfrm>
            <a:off x="598933" y="3851167"/>
            <a:ext cx="51549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⏤"/>
              <a:defRPr sz="2000">
                <a:solidFill>
                  <a:schemeClr val="lt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⏤"/>
              <a:defRPr>
                <a:solidFill>
                  <a:schemeClr val="lt1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⏤"/>
              <a:defRPr sz="2000">
                <a:solidFill>
                  <a:schemeClr val="lt1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4" name="Google Shape;334;g38a176fb529_0_408"/>
          <p:cNvSpPr txBox="1">
            <a:spLocks noGrp="1"/>
          </p:cNvSpPr>
          <p:nvPr>
            <p:ph type="body" idx="2"/>
          </p:nvPr>
        </p:nvSpPr>
        <p:spPr>
          <a:xfrm>
            <a:off x="587367" y="4312967"/>
            <a:ext cx="5224500" cy="7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⏤"/>
              <a:defRPr sz="2000">
                <a:solidFill>
                  <a:schemeClr val="lt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⏤"/>
              <a:defRPr>
                <a:solidFill>
                  <a:schemeClr val="lt1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⏤"/>
              <a:defRPr sz="2000">
                <a:solidFill>
                  <a:schemeClr val="lt1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pic>
        <p:nvPicPr>
          <p:cNvPr id="335" name="Google Shape;335;g38a176fb529_0_40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67534" y="354200"/>
            <a:ext cx="5224465" cy="6490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g38a176fb529_0_408"/>
          <p:cNvSpPr txBox="1"/>
          <p:nvPr/>
        </p:nvSpPr>
        <p:spPr>
          <a:xfrm>
            <a:off x="8183117" y="5873941"/>
            <a:ext cx="3421500" cy="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0" i="0" u="none" strike="noStrike" cap="none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kontur.ru/bf-help</a:t>
            </a:r>
            <a:endParaRPr sz="16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7" name="Google Shape;337;g38a176fb529_0_40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375" y="5744200"/>
            <a:ext cx="4094551" cy="421650"/>
          </a:xfrm>
          <a:prstGeom prst="rect">
            <a:avLst/>
          </a:prstGeom>
          <a:noFill/>
          <a:ln>
            <a:noFill/>
          </a:ln>
        </p:spPr>
      </p:pic>
      <p:sp>
        <p:nvSpPr>
          <p:cNvPr id="338" name="Google Shape;338;g38a176fb529_0_408"/>
          <p:cNvSpPr txBox="1"/>
          <p:nvPr/>
        </p:nvSpPr>
        <p:spPr>
          <a:xfrm>
            <a:off x="594499" y="3840000"/>
            <a:ext cx="5154900" cy="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9" name="Google Shape;339;g38a176fb529_0_408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6132900" cy="202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. Титульный_красный + фото">
  <p:cSld name="CUSTOM_2_2">
    <p:bg>
      <p:bgPr>
        <a:solidFill>
          <a:schemeClr val="accent1"/>
        </a:solidFill>
        <a:effectLst/>
      </p:bgPr>
    </p:bg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1" name="Google Shape;341;g38a176fb529_0_43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5744300"/>
            <a:ext cx="4094395" cy="421633"/>
          </a:xfrm>
          <a:prstGeom prst="rect">
            <a:avLst/>
          </a:prstGeom>
          <a:noFill/>
          <a:ln>
            <a:noFill/>
          </a:ln>
        </p:spPr>
      </p:pic>
      <p:sp>
        <p:nvSpPr>
          <p:cNvPr id="342" name="Google Shape;342;g38a176fb529_0_432"/>
          <p:cNvSpPr txBox="1"/>
          <p:nvPr/>
        </p:nvSpPr>
        <p:spPr>
          <a:xfrm>
            <a:off x="8183117" y="5873941"/>
            <a:ext cx="3421500" cy="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0" i="0" u="none" strike="noStrike" cap="none">
                <a:solidFill>
                  <a:schemeClr val="lt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kontur.ru/bf-help</a:t>
            </a:r>
            <a:endParaRPr sz="1600" b="0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3" name="Google Shape;343;g38a176fb529_0_432"/>
          <p:cNvSpPr/>
          <p:nvPr/>
        </p:nvSpPr>
        <p:spPr>
          <a:xfrm>
            <a:off x="7105925" y="1143250"/>
            <a:ext cx="3959700" cy="39597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Geologica Light"/>
              <a:ea typeface="Geologica Light"/>
              <a:cs typeface="Geologica Light"/>
              <a:sym typeface="Geologica Light"/>
            </a:endParaRPr>
          </a:p>
        </p:txBody>
      </p:sp>
      <p:sp>
        <p:nvSpPr>
          <p:cNvPr id="344" name="Google Shape;344;g38a176fb529_0_432"/>
          <p:cNvSpPr>
            <a:spLocks noGrp="1"/>
          </p:cNvSpPr>
          <p:nvPr>
            <p:ph type="pic" idx="2"/>
          </p:nvPr>
        </p:nvSpPr>
        <p:spPr>
          <a:xfrm>
            <a:off x="7637939" y="604401"/>
            <a:ext cx="3959700" cy="3959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345" name="Google Shape;345;g38a176fb529_0_432"/>
          <p:cNvSpPr txBox="1">
            <a:spLocks noGrp="1"/>
          </p:cNvSpPr>
          <p:nvPr>
            <p:ph type="body" idx="1"/>
          </p:nvPr>
        </p:nvSpPr>
        <p:spPr>
          <a:xfrm>
            <a:off x="598933" y="3851167"/>
            <a:ext cx="5154900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⏤"/>
              <a:defRPr sz="2000">
                <a:solidFill>
                  <a:schemeClr val="lt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⏤"/>
              <a:defRPr>
                <a:solidFill>
                  <a:schemeClr val="lt1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⏤"/>
              <a:defRPr sz="2000">
                <a:solidFill>
                  <a:schemeClr val="lt1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46" name="Google Shape;346;g38a176fb529_0_432"/>
          <p:cNvSpPr txBox="1">
            <a:spLocks noGrp="1"/>
          </p:cNvSpPr>
          <p:nvPr>
            <p:ph type="body" idx="3"/>
          </p:nvPr>
        </p:nvSpPr>
        <p:spPr>
          <a:xfrm>
            <a:off x="587367" y="4312967"/>
            <a:ext cx="5224500" cy="79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⏤"/>
              <a:defRPr sz="2000">
                <a:solidFill>
                  <a:schemeClr val="lt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⏤"/>
              <a:defRPr>
                <a:solidFill>
                  <a:schemeClr val="lt1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Char char="⏤"/>
              <a:defRPr sz="2000">
                <a:solidFill>
                  <a:schemeClr val="lt1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47" name="Google Shape;347;g38a176fb529_0_432"/>
          <p:cNvSpPr txBox="1"/>
          <p:nvPr/>
        </p:nvSpPr>
        <p:spPr>
          <a:xfrm>
            <a:off x="594499" y="3840000"/>
            <a:ext cx="5154900" cy="46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1" i="0" u="none" strike="noStrike" cap="none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8" name="Google Shape;348;g38a176fb529_0_432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6132900" cy="20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Текстовый №1">
  <p:cSld name="CUSTOM_1"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8a176fb529_0_464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. Мысль + иллюстрация">
  <p:cSld name="Отбивка_1_1"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g38a176fb529_0_47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53300" y="584200"/>
            <a:ext cx="4651337" cy="5778669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g38a176fb529_0_471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6118500" cy="558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Текстовый + заголовок + иллюстрация">
  <p:cSld name="Отбивка_1_1_1"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g38a176fb529_0_47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53300" y="584200"/>
            <a:ext cx="4651337" cy="577866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g38a176fb529_0_474"/>
          <p:cNvSpPr txBox="1">
            <a:spLocks noGrp="1"/>
          </p:cNvSpPr>
          <p:nvPr>
            <p:ph type="body" idx="1"/>
          </p:nvPr>
        </p:nvSpPr>
        <p:spPr>
          <a:xfrm>
            <a:off x="587367" y="2518333"/>
            <a:ext cx="6355200" cy="364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57" name="Google Shape;357;g38a176fb529_0_474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6118500" cy="20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Текстовый + заголовок">
  <p:cSld name="Отбивка_1_1_1_1"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38a176fb529_0_478"/>
          <p:cNvSpPr txBox="1">
            <a:spLocks noGrp="1"/>
          </p:cNvSpPr>
          <p:nvPr>
            <p:ph type="body" idx="1"/>
          </p:nvPr>
        </p:nvSpPr>
        <p:spPr>
          <a:xfrm>
            <a:off x="587375" y="2610100"/>
            <a:ext cx="6355200" cy="355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60" name="Google Shape;360;g38a176fb529_0_478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6118500" cy="20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Текстовый + заголовок + иллюстрация_2">
  <p:cSld name="CUSTOM_3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8a176fb529_0_484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pic>
        <p:nvPicPr>
          <p:cNvPr id="363" name="Google Shape;363;g38a176fb529_0_484" title="settings-sliders.png"/>
          <p:cNvPicPr preferRelativeResize="0"/>
          <p:nvPr/>
        </p:nvPicPr>
        <p:blipFill rotWithShape="1">
          <a:blip r:embed="rId2">
            <a:alphaModFix/>
          </a:blip>
          <a:srcRect l="19" r="19"/>
          <a:stretch/>
        </p:blipFill>
        <p:spPr>
          <a:xfrm>
            <a:off x="6960167" y="2211660"/>
            <a:ext cx="4644466" cy="3954207"/>
          </a:xfrm>
          <a:prstGeom prst="rect">
            <a:avLst/>
          </a:prstGeom>
          <a:noFill/>
          <a:ln>
            <a:noFill/>
          </a:ln>
        </p:spPr>
      </p:pic>
      <p:sp>
        <p:nvSpPr>
          <p:cNvPr id="364" name="Google Shape;364;g38a176fb529_0_484"/>
          <p:cNvSpPr txBox="1">
            <a:spLocks noGrp="1"/>
          </p:cNvSpPr>
          <p:nvPr>
            <p:ph type="body" idx="1"/>
          </p:nvPr>
        </p:nvSpPr>
        <p:spPr>
          <a:xfrm>
            <a:off x="587375" y="2610000"/>
            <a:ext cx="6372900" cy="35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Текстовый + заголовок + иллюстрация_3">
  <p:cSld name="CUSTOM_3_1"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8a176fb529_0_488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6372900" cy="20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g38a176fb529_0_488"/>
          <p:cNvSpPr txBox="1">
            <a:spLocks noGrp="1"/>
          </p:cNvSpPr>
          <p:nvPr>
            <p:ph type="body" idx="1"/>
          </p:nvPr>
        </p:nvSpPr>
        <p:spPr>
          <a:xfrm>
            <a:off x="587375" y="2610000"/>
            <a:ext cx="6372900" cy="35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pic>
        <p:nvPicPr>
          <p:cNvPr id="368" name="Google Shape;368;g38a176fb529_0_48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960171" y="395851"/>
            <a:ext cx="4644400" cy="5770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Текстовый_ 2 колонки">
  <p:cSld name="Заголовок + текст 2 колонки_1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8a176fb529_0_492"/>
          <p:cNvSpPr txBox="1">
            <a:spLocks noGrp="1"/>
          </p:cNvSpPr>
          <p:nvPr>
            <p:ph type="body" idx="1"/>
          </p:nvPr>
        </p:nvSpPr>
        <p:spPr>
          <a:xfrm>
            <a:off x="587375" y="2610000"/>
            <a:ext cx="5220000" cy="35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71" name="Google Shape;371;g38a176fb529_0_492"/>
          <p:cNvSpPr txBox="1">
            <a:spLocks noGrp="1"/>
          </p:cNvSpPr>
          <p:nvPr>
            <p:ph type="body" idx="2"/>
          </p:nvPr>
        </p:nvSpPr>
        <p:spPr>
          <a:xfrm>
            <a:off x="6384625" y="2610000"/>
            <a:ext cx="5220000" cy="355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72" name="Google Shape;372;g38a176fb529_0_492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Текстовый_ 1 уровень">
  <p:cSld name="Текстовый_1"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8a176fb529_0_496"/>
          <p:cNvSpPr txBox="1">
            <a:spLocks noGrp="1"/>
          </p:cNvSpPr>
          <p:nvPr>
            <p:ph type="body" idx="1"/>
          </p:nvPr>
        </p:nvSpPr>
        <p:spPr>
          <a:xfrm>
            <a:off x="587375" y="584200"/>
            <a:ext cx="11017200" cy="55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. Два факта в карточках_снизу">
  <p:cSld name="4 карточки факта_2_1_1"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8b01bcc825_0_43"/>
          <p:cNvSpPr/>
          <p:nvPr/>
        </p:nvSpPr>
        <p:spPr>
          <a:xfrm>
            <a:off x="6231875" y="3785896"/>
            <a:ext cx="5372700" cy="2383500"/>
          </a:xfrm>
          <a:prstGeom prst="roundRect">
            <a:avLst>
              <a:gd name="adj" fmla="val 937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g38b01bcc825_0_43"/>
          <p:cNvSpPr/>
          <p:nvPr/>
        </p:nvSpPr>
        <p:spPr>
          <a:xfrm>
            <a:off x="587375" y="3785928"/>
            <a:ext cx="5372700" cy="2383500"/>
          </a:xfrm>
          <a:prstGeom prst="roundRect">
            <a:avLst>
              <a:gd name="adj" fmla="val 9372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g38b01bcc825_0_43"/>
          <p:cNvSpPr txBox="1">
            <a:spLocks noGrp="1"/>
          </p:cNvSpPr>
          <p:nvPr>
            <p:ph type="subTitle" idx="1"/>
          </p:nvPr>
        </p:nvSpPr>
        <p:spPr>
          <a:xfrm>
            <a:off x="6598925" y="4153400"/>
            <a:ext cx="4614000" cy="17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79" name="Google Shape;379;g38b01bcc825_0_43"/>
          <p:cNvSpPr txBox="1">
            <a:spLocks noGrp="1"/>
          </p:cNvSpPr>
          <p:nvPr>
            <p:ph type="body" idx="2"/>
          </p:nvPr>
        </p:nvSpPr>
        <p:spPr>
          <a:xfrm>
            <a:off x="954425" y="4153400"/>
            <a:ext cx="4614000" cy="170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marL="1371600" lvl="2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marL="1828800" lvl="3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80" name="Google Shape;380;g38b01bcc825_0_43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. Список из 6 поинтов">
  <p:cSld name="CUSTOM_4"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2" name="Google Shape;382;g38a176fb529_0_7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2610008"/>
            <a:ext cx="365067" cy="310113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g38a176fb529_0_722"/>
          <p:cNvSpPr txBox="1">
            <a:spLocks noGrp="1"/>
          </p:cNvSpPr>
          <p:nvPr>
            <p:ph type="body" idx="1"/>
          </p:nvPr>
        </p:nvSpPr>
        <p:spPr>
          <a:xfrm>
            <a:off x="1228767" y="2610008"/>
            <a:ext cx="58269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384" name="Google Shape;384;g38a176fb529_0_7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3092213"/>
            <a:ext cx="365067" cy="310113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g38a176fb529_0_722"/>
          <p:cNvSpPr txBox="1">
            <a:spLocks noGrp="1"/>
          </p:cNvSpPr>
          <p:nvPr>
            <p:ph type="body" idx="2"/>
          </p:nvPr>
        </p:nvSpPr>
        <p:spPr>
          <a:xfrm>
            <a:off x="1228767" y="3092213"/>
            <a:ext cx="58269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386" name="Google Shape;386;g38a176fb529_0_7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3574418"/>
            <a:ext cx="365067" cy="310113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g38a176fb529_0_722"/>
          <p:cNvSpPr txBox="1">
            <a:spLocks noGrp="1"/>
          </p:cNvSpPr>
          <p:nvPr>
            <p:ph type="body" idx="3"/>
          </p:nvPr>
        </p:nvSpPr>
        <p:spPr>
          <a:xfrm>
            <a:off x="1228767" y="3574418"/>
            <a:ext cx="58269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388" name="Google Shape;388;g38a176fb529_0_7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4056623"/>
            <a:ext cx="365067" cy="310113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g38a176fb529_0_722"/>
          <p:cNvSpPr txBox="1">
            <a:spLocks noGrp="1"/>
          </p:cNvSpPr>
          <p:nvPr>
            <p:ph type="body" idx="4"/>
          </p:nvPr>
        </p:nvSpPr>
        <p:spPr>
          <a:xfrm>
            <a:off x="1228767" y="4056623"/>
            <a:ext cx="58269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390" name="Google Shape;390;g38a176fb529_0_7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4538823"/>
            <a:ext cx="365067" cy="310113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g38a176fb529_0_722"/>
          <p:cNvSpPr txBox="1">
            <a:spLocks noGrp="1"/>
          </p:cNvSpPr>
          <p:nvPr>
            <p:ph type="body" idx="5"/>
          </p:nvPr>
        </p:nvSpPr>
        <p:spPr>
          <a:xfrm>
            <a:off x="1228767" y="4538823"/>
            <a:ext cx="58269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392" name="Google Shape;392;g38a176fb529_0_7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5021023"/>
            <a:ext cx="365067" cy="310113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g38a176fb529_0_722"/>
          <p:cNvSpPr txBox="1">
            <a:spLocks noGrp="1"/>
          </p:cNvSpPr>
          <p:nvPr>
            <p:ph type="body" idx="6"/>
          </p:nvPr>
        </p:nvSpPr>
        <p:spPr>
          <a:xfrm>
            <a:off x="1228767" y="5021023"/>
            <a:ext cx="58269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94" name="Google Shape;394;g38a176fb529_0_722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. Список из 5 поинтов">
  <p:cSld name="CUSTOM_4_3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Google Shape;396;g38a176fb529_0_7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2610008"/>
            <a:ext cx="365067" cy="310113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g38a176fb529_0_736"/>
          <p:cNvSpPr txBox="1">
            <a:spLocks noGrp="1"/>
          </p:cNvSpPr>
          <p:nvPr>
            <p:ph type="body" idx="1"/>
          </p:nvPr>
        </p:nvSpPr>
        <p:spPr>
          <a:xfrm>
            <a:off x="1228767" y="2610008"/>
            <a:ext cx="58269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398" name="Google Shape;398;g38a176fb529_0_7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3092213"/>
            <a:ext cx="365067" cy="310113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g38a176fb529_0_736"/>
          <p:cNvSpPr txBox="1">
            <a:spLocks noGrp="1"/>
          </p:cNvSpPr>
          <p:nvPr>
            <p:ph type="body" idx="2"/>
          </p:nvPr>
        </p:nvSpPr>
        <p:spPr>
          <a:xfrm>
            <a:off x="1228767" y="3092213"/>
            <a:ext cx="58269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400" name="Google Shape;400;g38a176fb529_0_7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3574418"/>
            <a:ext cx="365067" cy="310113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g38a176fb529_0_736"/>
          <p:cNvSpPr txBox="1">
            <a:spLocks noGrp="1"/>
          </p:cNvSpPr>
          <p:nvPr>
            <p:ph type="body" idx="3"/>
          </p:nvPr>
        </p:nvSpPr>
        <p:spPr>
          <a:xfrm>
            <a:off x="1228767" y="3574418"/>
            <a:ext cx="58269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402" name="Google Shape;402;g38a176fb529_0_7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4056623"/>
            <a:ext cx="365067" cy="310113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g38a176fb529_0_736"/>
          <p:cNvSpPr txBox="1">
            <a:spLocks noGrp="1"/>
          </p:cNvSpPr>
          <p:nvPr>
            <p:ph type="body" idx="4"/>
          </p:nvPr>
        </p:nvSpPr>
        <p:spPr>
          <a:xfrm>
            <a:off x="1228767" y="4056623"/>
            <a:ext cx="58269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404" name="Google Shape;404;g38a176fb529_0_73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4538823"/>
            <a:ext cx="365067" cy="310113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g38a176fb529_0_736"/>
          <p:cNvSpPr txBox="1">
            <a:spLocks noGrp="1"/>
          </p:cNvSpPr>
          <p:nvPr>
            <p:ph type="body" idx="5"/>
          </p:nvPr>
        </p:nvSpPr>
        <p:spPr>
          <a:xfrm>
            <a:off x="1228767" y="4538823"/>
            <a:ext cx="58269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06" name="Google Shape;406;g38a176fb529_0_736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. Список из 3 поинтов ">
  <p:cSld name="CUSTOM_4_2_1"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8" name="Google Shape;408;g38a176fb529_0_7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2610008"/>
            <a:ext cx="365067" cy="310113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g38a176fb529_0_758"/>
          <p:cNvSpPr txBox="1">
            <a:spLocks noGrp="1"/>
          </p:cNvSpPr>
          <p:nvPr>
            <p:ph type="body" idx="1"/>
          </p:nvPr>
        </p:nvSpPr>
        <p:spPr>
          <a:xfrm>
            <a:off x="1228767" y="2610008"/>
            <a:ext cx="58269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410" name="Google Shape;410;g38a176fb529_0_7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3092213"/>
            <a:ext cx="365067" cy="310113"/>
          </a:xfrm>
          <a:prstGeom prst="rect">
            <a:avLst/>
          </a:prstGeom>
          <a:noFill/>
          <a:ln>
            <a:noFill/>
          </a:ln>
        </p:spPr>
      </p:pic>
      <p:sp>
        <p:nvSpPr>
          <p:cNvPr id="411" name="Google Shape;411;g38a176fb529_0_758"/>
          <p:cNvSpPr txBox="1">
            <a:spLocks noGrp="1"/>
          </p:cNvSpPr>
          <p:nvPr>
            <p:ph type="body" idx="2"/>
          </p:nvPr>
        </p:nvSpPr>
        <p:spPr>
          <a:xfrm>
            <a:off x="1228767" y="3092213"/>
            <a:ext cx="58269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412" name="Google Shape;412;g38a176fb529_0_75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3574418"/>
            <a:ext cx="365067" cy="310113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g38a176fb529_0_758"/>
          <p:cNvSpPr txBox="1">
            <a:spLocks noGrp="1"/>
          </p:cNvSpPr>
          <p:nvPr>
            <p:ph type="body" idx="3"/>
          </p:nvPr>
        </p:nvSpPr>
        <p:spPr>
          <a:xfrm>
            <a:off x="1228767" y="3574418"/>
            <a:ext cx="58269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14" name="Google Shape;414;g38a176fb529_0_758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. Список из 2 поинтов  ">
  <p:cSld name="CUSTOM_4_2_1_1"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g38b01bcc825_0_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4906033"/>
            <a:ext cx="365067" cy="310113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g38b01bcc825_0_8"/>
          <p:cNvSpPr txBox="1">
            <a:spLocks noGrp="1"/>
          </p:cNvSpPr>
          <p:nvPr>
            <p:ph type="body" idx="1"/>
          </p:nvPr>
        </p:nvSpPr>
        <p:spPr>
          <a:xfrm>
            <a:off x="1228767" y="4906033"/>
            <a:ext cx="58269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418" name="Google Shape;418;g38b01bcc825_0_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7367" y="5388238"/>
            <a:ext cx="365067" cy="310113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g38b01bcc825_0_8"/>
          <p:cNvSpPr txBox="1">
            <a:spLocks noGrp="1"/>
          </p:cNvSpPr>
          <p:nvPr>
            <p:ph type="body" idx="2"/>
          </p:nvPr>
        </p:nvSpPr>
        <p:spPr>
          <a:xfrm>
            <a:off x="1228767" y="5388238"/>
            <a:ext cx="58269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20" name="Google Shape;420;g38b01bcc825_0_8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. Список ">
  <p:cSld name="CUSTOM_5">
    <p:spTree>
      <p:nvGrpSpPr>
        <p:cNvPr id="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8a176fb529_0_766"/>
          <p:cNvSpPr txBox="1">
            <a:spLocks noGrp="1"/>
          </p:cNvSpPr>
          <p:nvPr>
            <p:ph type="body" idx="1"/>
          </p:nvPr>
        </p:nvSpPr>
        <p:spPr>
          <a:xfrm>
            <a:off x="587367" y="3840000"/>
            <a:ext cx="6382800" cy="23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23" name="Google Shape;423;g38a176fb529_0_766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3. Список из 6 поинтов + иллюстрация">
  <p:cSld name="CUSTOM_4_1"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8a176fb529_0_769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6366000" cy="20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000"/>
              <a:buNone/>
              <a:defRPr/>
            </a:lvl9pPr>
          </a:lstStyle>
          <a:p>
            <a:endParaRPr/>
          </a:p>
        </p:txBody>
      </p:sp>
      <p:pic>
        <p:nvPicPr>
          <p:cNvPr id="426" name="Google Shape;426;g38a176fb529_0_7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4067" y="2839306"/>
            <a:ext cx="380434" cy="323167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g38a176fb529_0_769"/>
          <p:cNvSpPr txBox="1">
            <a:spLocks noGrp="1"/>
          </p:cNvSpPr>
          <p:nvPr>
            <p:ph type="body" idx="1"/>
          </p:nvPr>
        </p:nvSpPr>
        <p:spPr>
          <a:xfrm>
            <a:off x="1077567" y="2841675"/>
            <a:ext cx="5879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428" name="Google Shape;428;g38a176fb529_0_7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4067" y="3430839"/>
            <a:ext cx="380434" cy="323167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g38a176fb529_0_769"/>
          <p:cNvSpPr txBox="1">
            <a:spLocks noGrp="1"/>
          </p:cNvSpPr>
          <p:nvPr>
            <p:ph type="body" idx="2"/>
          </p:nvPr>
        </p:nvSpPr>
        <p:spPr>
          <a:xfrm>
            <a:off x="1077567" y="3433208"/>
            <a:ext cx="5879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430" name="Google Shape;430;g38a176fb529_0_7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4067" y="4022372"/>
            <a:ext cx="380434" cy="323167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g38a176fb529_0_769"/>
          <p:cNvSpPr txBox="1">
            <a:spLocks noGrp="1"/>
          </p:cNvSpPr>
          <p:nvPr>
            <p:ph type="body" idx="3"/>
          </p:nvPr>
        </p:nvSpPr>
        <p:spPr>
          <a:xfrm>
            <a:off x="1077567" y="4024742"/>
            <a:ext cx="5879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432" name="Google Shape;432;g38a176fb529_0_7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4067" y="4657372"/>
            <a:ext cx="380434" cy="323167"/>
          </a:xfrm>
          <a:prstGeom prst="rect">
            <a:avLst/>
          </a:prstGeom>
          <a:noFill/>
          <a:ln>
            <a:noFill/>
          </a:ln>
        </p:spPr>
      </p:pic>
      <p:sp>
        <p:nvSpPr>
          <p:cNvPr id="433" name="Google Shape;433;g38a176fb529_0_769"/>
          <p:cNvSpPr txBox="1">
            <a:spLocks noGrp="1"/>
          </p:cNvSpPr>
          <p:nvPr>
            <p:ph type="body" idx="4"/>
          </p:nvPr>
        </p:nvSpPr>
        <p:spPr>
          <a:xfrm>
            <a:off x="1077567" y="4659742"/>
            <a:ext cx="5879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434" name="Google Shape;434;g38a176fb529_0_7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4067" y="5248872"/>
            <a:ext cx="380434" cy="323167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g38a176fb529_0_769"/>
          <p:cNvSpPr txBox="1">
            <a:spLocks noGrp="1"/>
          </p:cNvSpPr>
          <p:nvPr>
            <p:ph type="body" idx="5"/>
          </p:nvPr>
        </p:nvSpPr>
        <p:spPr>
          <a:xfrm>
            <a:off x="1077567" y="5251242"/>
            <a:ext cx="5879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436" name="Google Shape;436;g38a176fb529_0_76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84067" y="5840372"/>
            <a:ext cx="380434" cy="323167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g38a176fb529_0_769"/>
          <p:cNvSpPr txBox="1">
            <a:spLocks noGrp="1"/>
          </p:cNvSpPr>
          <p:nvPr>
            <p:ph type="body" idx="6"/>
          </p:nvPr>
        </p:nvSpPr>
        <p:spPr>
          <a:xfrm>
            <a:off x="1077567" y="5842742"/>
            <a:ext cx="58791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000"/>
              <a:buChar char="•"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/>
            </a:lvl9pPr>
          </a:lstStyle>
          <a:p>
            <a:endParaRPr/>
          </a:p>
        </p:txBody>
      </p:sp>
      <p:pic>
        <p:nvPicPr>
          <p:cNvPr id="438" name="Google Shape;438;g38a176fb529_0_76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53300" y="584200"/>
            <a:ext cx="4651337" cy="57786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. Фото в маске_7">
  <p:cSld name="Финальный слайд_1_1">
    <p:spTree>
      <p:nvGrpSpPr>
        <p:cNvPr id="1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g38a176fb529_0_784"/>
          <p:cNvSpPr/>
          <p:nvPr/>
        </p:nvSpPr>
        <p:spPr>
          <a:xfrm>
            <a:off x="7997251" y="586452"/>
            <a:ext cx="3600000" cy="3600000"/>
          </a:xfrm>
          <a:prstGeom prst="roundRect">
            <a:avLst>
              <a:gd name="adj" fmla="val 8397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Geologica Light"/>
              <a:ea typeface="Geologica Light"/>
              <a:cs typeface="Geologica Light"/>
              <a:sym typeface="Geologica Light"/>
            </a:endParaRPr>
          </a:p>
        </p:txBody>
      </p:sp>
      <p:sp>
        <p:nvSpPr>
          <p:cNvPr id="441" name="Google Shape;441;g38a176fb529_0_784"/>
          <p:cNvSpPr txBox="1">
            <a:spLocks noGrp="1"/>
          </p:cNvSpPr>
          <p:nvPr>
            <p:ph type="body" idx="1"/>
          </p:nvPr>
        </p:nvSpPr>
        <p:spPr>
          <a:xfrm>
            <a:off x="587375" y="4171415"/>
            <a:ext cx="6531300" cy="3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2" name="Google Shape;442;g38a176fb529_0_784"/>
          <p:cNvSpPr txBox="1">
            <a:spLocks noGrp="1"/>
          </p:cNvSpPr>
          <p:nvPr>
            <p:ph type="title"/>
          </p:nvPr>
        </p:nvSpPr>
        <p:spPr>
          <a:xfrm>
            <a:off x="587375" y="586450"/>
            <a:ext cx="6531300" cy="22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None/>
              <a:defRPr sz="5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443" name="Google Shape;443;g38a176fb529_0_784"/>
          <p:cNvSpPr txBox="1">
            <a:spLocks noGrp="1"/>
          </p:cNvSpPr>
          <p:nvPr>
            <p:ph type="body" idx="2"/>
          </p:nvPr>
        </p:nvSpPr>
        <p:spPr>
          <a:xfrm>
            <a:off x="8183217" y="5870781"/>
            <a:ext cx="3421500" cy="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4" name="Google Shape;444;g38a176fb529_0_784"/>
          <p:cNvSpPr>
            <a:spLocks noGrp="1"/>
          </p:cNvSpPr>
          <p:nvPr>
            <p:ph type="pic" idx="3"/>
          </p:nvPr>
        </p:nvSpPr>
        <p:spPr>
          <a:xfrm>
            <a:off x="8192551" y="781752"/>
            <a:ext cx="3209700" cy="32097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</p:sp>
      <p:sp>
        <p:nvSpPr>
          <p:cNvPr id="445" name="Google Shape;445;g38a176fb529_0_784"/>
          <p:cNvSpPr txBox="1">
            <a:spLocks noGrp="1"/>
          </p:cNvSpPr>
          <p:nvPr>
            <p:ph type="body" idx="4"/>
          </p:nvPr>
        </p:nvSpPr>
        <p:spPr>
          <a:xfrm>
            <a:off x="594748" y="4598572"/>
            <a:ext cx="6523500" cy="67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marL="914400" lvl="1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2pPr>
            <a:lvl3pPr marL="1371600" lvl="2" indent="-330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⏤"/>
              <a:defRPr sz="1600"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5pPr>
            <a:lvl6pPr marL="2743200" lvl="5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Текстовый_ два уровня без заголовка">
  <p:cSld name="2 тезиса на слайде_1">
    <p:spTree>
      <p:nvGrpSpPr>
        <p:cNvPr id="1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38a176fb529_0_797"/>
          <p:cNvSpPr txBox="1">
            <a:spLocks noGrp="1"/>
          </p:cNvSpPr>
          <p:nvPr>
            <p:ph type="body" idx="1"/>
          </p:nvPr>
        </p:nvSpPr>
        <p:spPr>
          <a:xfrm>
            <a:off x="587375" y="1115700"/>
            <a:ext cx="11017200" cy="50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48" name="Google Shape;448;g38a176fb529_0_797"/>
          <p:cNvSpPr txBox="1">
            <a:spLocks noGrp="1"/>
          </p:cNvSpPr>
          <p:nvPr>
            <p:ph type="body" idx="2"/>
          </p:nvPr>
        </p:nvSpPr>
        <p:spPr>
          <a:xfrm>
            <a:off x="4663429" y="3429000"/>
            <a:ext cx="6943200" cy="158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. Фото в маске_8">
  <p:cSld name="1_ фото вертик_1"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8a176fb529_0_800"/>
          <p:cNvSpPr txBox="1">
            <a:spLocks noGrp="1"/>
          </p:cNvSpPr>
          <p:nvPr>
            <p:ph type="body" idx="1"/>
          </p:nvPr>
        </p:nvSpPr>
        <p:spPr>
          <a:xfrm>
            <a:off x="587375" y="2610000"/>
            <a:ext cx="7128000" cy="354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51" name="Google Shape;451;g38a176fb529_0_800"/>
          <p:cNvSpPr txBox="1">
            <a:spLocks noGrp="1"/>
          </p:cNvSpPr>
          <p:nvPr>
            <p:ph type="title"/>
          </p:nvPr>
        </p:nvSpPr>
        <p:spPr>
          <a:xfrm>
            <a:off x="587376" y="584200"/>
            <a:ext cx="7128000" cy="12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100"/>
              <a:buNone/>
              <a:defRPr sz="51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  <p:sp>
        <p:nvSpPr>
          <p:cNvPr id="452" name="Google Shape;452;g38a176fb529_0_800"/>
          <p:cNvSpPr>
            <a:spLocks noGrp="1"/>
          </p:cNvSpPr>
          <p:nvPr>
            <p:ph type="pic" idx="2"/>
          </p:nvPr>
        </p:nvSpPr>
        <p:spPr>
          <a:xfrm>
            <a:off x="8112626" y="587200"/>
            <a:ext cx="3492000" cy="5573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0. Фото в маске_7 1">
  <p:cSld name="2 фото_2_1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8a176fb529_0_804"/>
          <p:cNvSpPr>
            <a:spLocks noGrp="1"/>
          </p:cNvSpPr>
          <p:nvPr>
            <p:ph type="pic" idx="2"/>
          </p:nvPr>
        </p:nvSpPr>
        <p:spPr>
          <a:xfrm>
            <a:off x="8112626" y="587200"/>
            <a:ext cx="3492000" cy="5573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455" name="Google Shape;455;g38a176fb529_0_804"/>
          <p:cNvSpPr>
            <a:spLocks noGrp="1"/>
          </p:cNvSpPr>
          <p:nvPr>
            <p:ph type="pic" idx="3"/>
          </p:nvPr>
        </p:nvSpPr>
        <p:spPr>
          <a:xfrm>
            <a:off x="587375" y="587376"/>
            <a:ext cx="7238700" cy="5573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. Текстовый_ 3 колонки">
  <p:cSld name="Заголовок + текст в 3 колонки_1"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g38a176fb529_0_807"/>
          <p:cNvSpPr txBox="1">
            <a:spLocks noGrp="1"/>
          </p:cNvSpPr>
          <p:nvPr>
            <p:ph type="body" idx="1"/>
          </p:nvPr>
        </p:nvSpPr>
        <p:spPr>
          <a:xfrm>
            <a:off x="4527033" y="4529700"/>
            <a:ext cx="3149100" cy="16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58" name="Google Shape;458;g38a176fb529_0_807"/>
          <p:cNvSpPr txBox="1">
            <a:spLocks noGrp="1"/>
          </p:cNvSpPr>
          <p:nvPr>
            <p:ph type="body" idx="2"/>
          </p:nvPr>
        </p:nvSpPr>
        <p:spPr>
          <a:xfrm>
            <a:off x="8454446" y="4529700"/>
            <a:ext cx="3149100" cy="16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59" name="Google Shape;459;g38a176fb529_0_807"/>
          <p:cNvSpPr txBox="1">
            <a:spLocks noGrp="1"/>
          </p:cNvSpPr>
          <p:nvPr>
            <p:ph type="body" idx="3"/>
          </p:nvPr>
        </p:nvSpPr>
        <p:spPr>
          <a:xfrm>
            <a:off x="586334" y="4529700"/>
            <a:ext cx="3149100" cy="163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60" name="Google Shape;460;g38a176fb529_0_807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000"/>
              <a:buFont typeface="Montserrat SemiBold"/>
              <a:buNone/>
              <a:defRPr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 фото вертик">
  <p:cSld name="1_ фото вертик_2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e3c5785d09_0_286"/>
          <p:cNvSpPr txBox="1">
            <a:spLocks noGrp="1"/>
          </p:cNvSpPr>
          <p:nvPr>
            <p:ph type="body" idx="1"/>
          </p:nvPr>
        </p:nvSpPr>
        <p:spPr>
          <a:xfrm>
            <a:off x="587376" y="2528888"/>
            <a:ext cx="7128000" cy="36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2pPr>
            <a:lvl3pPr marL="1371600" lvl="2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/>
            </a:lvl3pPr>
            <a:lvl4pPr marL="1828800" lvl="3" indent="-355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⏤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463" name="Google Shape;463;g3e3c5785d09_0_286"/>
          <p:cNvSpPr txBox="1">
            <a:spLocks noGrp="1"/>
          </p:cNvSpPr>
          <p:nvPr>
            <p:ph type="title"/>
          </p:nvPr>
        </p:nvSpPr>
        <p:spPr>
          <a:xfrm>
            <a:off x="587376" y="584200"/>
            <a:ext cx="7128000" cy="12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None/>
              <a:defRPr sz="5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Geologica Medium"/>
              <a:buNone/>
              <a:defRPr>
                <a:latin typeface="Geologica Medium"/>
                <a:ea typeface="Geologica Medium"/>
                <a:cs typeface="Geologica Medium"/>
                <a:sym typeface="Geologica Medium"/>
              </a:defRPr>
            </a:lvl9pPr>
          </a:lstStyle>
          <a:p>
            <a:endParaRPr/>
          </a:p>
        </p:txBody>
      </p:sp>
      <p:sp>
        <p:nvSpPr>
          <p:cNvPr id="464" name="Google Shape;464;g3e3c5785d09_0_286"/>
          <p:cNvSpPr>
            <a:spLocks noGrp="1"/>
          </p:cNvSpPr>
          <p:nvPr>
            <p:ph type="pic" idx="2"/>
          </p:nvPr>
        </p:nvSpPr>
        <p:spPr>
          <a:xfrm>
            <a:off x="8112626" y="587200"/>
            <a:ext cx="3492000" cy="55737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 1">
  <p:cSld name="Титул 1">
    <p:bg>
      <p:bgPr>
        <a:solidFill>
          <a:srgbClr val="21212A"/>
        </a:solidFill>
        <a:effectLst/>
      </p:bgPr>
    </p:bg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8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Montserrat"/>
              <a:buNone/>
              <a:defRPr sz="5000" b="1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48"/>
          <p:cNvSpPr txBox="1">
            <a:spLocks noGrp="1"/>
          </p:cNvSpPr>
          <p:nvPr>
            <p:ph type="body" idx="1"/>
          </p:nvPr>
        </p:nvSpPr>
        <p:spPr>
          <a:xfrm>
            <a:off x="587375" y="2610000"/>
            <a:ext cx="11017200" cy="355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355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⏤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⏤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⏤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sz="20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  <p:sldLayoutId id="2147483684" r:id="rId36"/>
    <p:sldLayoutId id="2147483685" r:id="rId37"/>
    <p:sldLayoutId id="2147483686" r:id="rId38"/>
    <p:sldLayoutId id="2147483687" r:id="rId39"/>
    <p:sldLayoutId id="2147483688" r:id="rId40"/>
    <p:sldLayoutId id="2147483689" r:id="rId41"/>
    <p:sldLayoutId id="2147483690" r:id="rId42"/>
    <p:sldLayoutId id="2147483691" r:id="rId43"/>
    <p:sldLayoutId id="2147483692" r:id="rId44"/>
    <p:sldLayoutId id="2147483693" r:id="rId45"/>
    <p:sldLayoutId id="2147483694" r:id="rId46"/>
    <p:sldLayoutId id="2147483695" r:id="rId47"/>
    <p:sldLayoutId id="2147483696" r:id="rId48"/>
    <p:sldLayoutId id="2147483697" r:id="rId49"/>
    <p:sldLayoutId id="2147483698" r:id="rId50"/>
    <p:sldLayoutId id="2147483699" r:id="rId51"/>
    <p:sldLayoutId id="2147483700" r:id="rId52"/>
    <p:sldLayoutId id="2147483701" r:id="rId53"/>
    <p:sldLayoutId id="2147483702" r:id="rId54"/>
    <p:sldLayoutId id="2147483703" r:id="rId55"/>
    <p:sldLayoutId id="2147483704" r:id="rId56"/>
    <p:sldLayoutId id="2147483705" r:id="rId57"/>
    <p:sldLayoutId id="2147483706" r:id="rId58"/>
    <p:sldLayoutId id="2147483707" r:id="rId59"/>
    <p:sldLayoutId id="2147483708" r:id="rId60"/>
    <p:sldLayoutId id="2147483709" r:id="rId61"/>
    <p:sldLayoutId id="2147483710" r:id="rId62"/>
    <p:sldLayoutId id="2147483711" r:id="rId63"/>
    <p:sldLayoutId id="2147483712" r:id="rId64"/>
    <p:sldLayoutId id="2147483713" r:id="rId65"/>
    <p:sldLayoutId id="2147483714" r:id="rId6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68">
          <p15:clr>
            <a:srgbClr val="FF9900"/>
          </p15:clr>
        </p15:guide>
        <p15:guide id="2" pos="7310">
          <p15:clr>
            <a:srgbClr val="F26B43"/>
          </p15:clr>
        </p15:guide>
        <p15:guide id="3" orient="horz" pos="3884">
          <p15:clr>
            <a:srgbClr val="FF9900"/>
          </p15:clr>
        </p15:guide>
        <p15:guide id="4" pos="370">
          <p15:clr>
            <a:srgbClr val="E46962"/>
          </p15:clr>
        </p15:guide>
        <p15:guide id="5" orient="horz" pos="1249">
          <p15:clr>
            <a:srgbClr val="FF9900"/>
          </p15:clr>
        </p15:guide>
        <p15:guide id="6" orient="horz" pos="1644">
          <p15:clr>
            <a:srgbClr val="366AF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kontur.ru/bf-help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silverkontur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vk.com/clips/bfkontur?z=clip-226128259_456239065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7.png"/><Relationship Id="rId4" Type="http://schemas.openxmlformats.org/officeDocument/2006/relationships/hyperlink" Target="https://vk.com/silverkontur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edu.dobro.ru/courses/225/" TargetMode="External"/><Relationship Id="rId4" Type="http://schemas.openxmlformats.org/officeDocument/2006/relationships/hyperlink" Target="https://vk.com/clips/bfkontur?z=clip-226128259_456239065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hyperlink" Target="https://asi.org.ru/news/2026/02/17/fond-iz-ekaterinburga-obuchit-pozhilyh-lyudej-czifrovoj-gramotnosti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xn--80atdujec4e.xn--80acgfbsl1azdqr.xn--p1ai/common_content/item/city_post/2595" TargetMode="External"/><Relationship Id="rId5" Type="http://schemas.openxmlformats.org/officeDocument/2006/relationships/hyperlink" Target="https://xn--l1a.xn--80acgfbsl1azdqr.xn--p1ai/news/97964-poeziya-vmeste-v-ekaterinburge-startuet-konkurs" TargetMode="External"/><Relationship Id="rId4" Type="http://schemas.openxmlformats.org/officeDocument/2006/relationships/hyperlink" Target="https://corp.cnews.ru/news/line/2025-01-23_blagotvoritelnyj_fond_skb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mailto:y.filippova@skbkontur.ru" TargetMode="External"/><Relationship Id="rId3" Type="http://schemas.openxmlformats.org/officeDocument/2006/relationships/image" Target="../media/image26.jpg"/><Relationship Id="rId7" Type="http://schemas.openxmlformats.org/officeDocument/2006/relationships/hyperlink" Target="https://kontur.ru/lp/kso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5.xml"/><Relationship Id="rId6" Type="http://schemas.openxmlformats.org/officeDocument/2006/relationships/hyperlink" Target="https://vkvideo.ru/clip-213493728_456239124?sh=4" TargetMode="External"/><Relationship Id="rId5" Type="http://schemas.openxmlformats.org/officeDocument/2006/relationships/hyperlink" Target="https://edu.dobro.ru/courses/225/" TargetMode="External"/><Relationship Id="rId4" Type="http://schemas.openxmlformats.org/officeDocument/2006/relationships/hyperlink" Target="https://vk.com/silverkontu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6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6132900" cy="2025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0000" bIns="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Цифровой контур поколений</a:t>
            </a:r>
            <a:endParaRPr/>
          </a:p>
        </p:txBody>
      </p:sp>
      <p:sp>
        <p:nvSpPr>
          <p:cNvPr id="472" name="Google Shape;472;p6"/>
          <p:cNvSpPr txBox="1"/>
          <p:nvPr/>
        </p:nvSpPr>
        <p:spPr>
          <a:xfrm>
            <a:off x="8183117" y="5873941"/>
            <a:ext cx="3421500" cy="29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kontur.ru/bf-help</a:t>
            </a:r>
            <a:endParaRPr sz="16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73" name="Google Shape;473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87375" y="5744200"/>
            <a:ext cx="4094551" cy="421650"/>
          </a:xfrm>
          <a:prstGeom prst="rect">
            <a:avLst/>
          </a:prstGeom>
          <a:noFill/>
          <a:ln>
            <a:noFill/>
          </a:ln>
        </p:spPr>
      </p:pic>
      <p:sp>
        <p:nvSpPr>
          <p:cNvPr id="474" name="Google Shape;474;p6"/>
          <p:cNvSpPr txBox="1">
            <a:spLocks noGrp="1"/>
          </p:cNvSpPr>
          <p:nvPr>
            <p:ph type="body" idx="1"/>
          </p:nvPr>
        </p:nvSpPr>
        <p:spPr>
          <a:xfrm>
            <a:off x="587373" y="2912700"/>
            <a:ext cx="62289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100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pic>
        <p:nvPicPr>
          <p:cNvPr id="477" name="Google Shape;477;p6" title="028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5">
            <a:alphaModFix/>
          </a:blip>
          <a:srcRect l="805" r="29231"/>
          <a:stretch/>
        </p:blipFill>
        <p:spPr>
          <a:xfrm>
            <a:off x="6016675" y="300250"/>
            <a:ext cx="5652600" cy="53772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478" name="Google Shape;478;p6"/>
          <p:cNvSpPr txBox="1"/>
          <p:nvPr/>
        </p:nvSpPr>
        <p:spPr>
          <a:xfrm>
            <a:off x="522725" y="3320550"/>
            <a:ext cx="5247300" cy="1075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1700"/>
              </a:spcBef>
              <a:spcAft>
                <a:spcPts val="0"/>
              </a:spcAft>
              <a:buNone/>
            </a:pPr>
            <a:r>
              <a:rPr lang="ru-RU" sz="1535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География проекта: Екатеринбург и Свердловская область, Краснодарский край         с  потенциалом к масштабированию практики</a:t>
            </a:r>
            <a:endParaRPr sz="1535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3e3c5785d09_1_0"/>
          <p:cNvSpPr txBox="1">
            <a:spLocks noGrp="1"/>
          </p:cNvSpPr>
          <p:nvPr>
            <p:ph type="title"/>
          </p:nvPr>
        </p:nvSpPr>
        <p:spPr>
          <a:xfrm>
            <a:off x="587400" y="584200"/>
            <a:ext cx="11017200" cy="692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85" name="Google Shape;485;g3e3c5785d09_1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8350" y="219850"/>
            <a:ext cx="11305226" cy="6175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e3c5785d09_1_78"/>
          <p:cNvSpPr/>
          <p:nvPr/>
        </p:nvSpPr>
        <p:spPr>
          <a:xfrm>
            <a:off x="587375" y="2266600"/>
            <a:ext cx="3508200" cy="3899400"/>
          </a:xfrm>
          <a:prstGeom prst="roundRect">
            <a:avLst>
              <a:gd name="adj" fmla="val 8853"/>
            </a:avLst>
          </a:prstGeom>
          <a:solidFill>
            <a:srgbClr val="366A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E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2" name="Google Shape;492;g3e3c5785d09_1_78"/>
          <p:cNvSpPr txBox="1"/>
          <p:nvPr/>
        </p:nvSpPr>
        <p:spPr>
          <a:xfrm>
            <a:off x="857775" y="3650550"/>
            <a:ext cx="295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1800" b="1">
                <a:solidFill>
                  <a:srgbClr val="FEFFFE"/>
                </a:solidFill>
                <a:latin typeface="Montserrat"/>
                <a:ea typeface="Montserrat"/>
                <a:cs typeface="Montserrat"/>
                <a:sym typeface="Montserrat"/>
              </a:rPr>
              <a:t>Цифровой базис</a:t>
            </a:r>
            <a:endParaRPr sz="1800" b="1">
              <a:solidFill>
                <a:srgbClr val="FEFFF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3" name="Google Shape;493;g3e3c5785d09_1_78"/>
          <p:cNvSpPr/>
          <p:nvPr/>
        </p:nvSpPr>
        <p:spPr>
          <a:xfrm>
            <a:off x="4342404" y="2266600"/>
            <a:ext cx="3508200" cy="3899400"/>
          </a:xfrm>
          <a:prstGeom prst="roundRect">
            <a:avLst>
              <a:gd name="adj" fmla="val 8853"/>
            </a:avLst>
          </a:prstGeom>
          <a:solidFill>
            <a:srgbClr val="854BE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E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g3e3c5785d09_1_78"/>
          <p:cNvSpPr/>
          <p:nvPr/>
        </p:nvSpPr>
        <p:spPr>
          <a:xfrm>
            <a:off x="8096400" y="2266600"/>
            <a:ext cx="3508200" cy="3899400"/>
          </a:xfrm>
          <a:prstGeom prst="roundRect">
            <a:avLst>
              <a:gd name="adj" fmla="val 8853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EFFFE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FEFFF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5" name="Google Shape;495;g3e3c5785d09_1_78"/>
          <p:cNvSpPr txBox="1"/>
          <p:nvPr/>
        </p:nvSpPr>
        <p:spPr>
          <a:xfrm>
            <a:off x="594750" y="584200"/>
            <a:ext cx="110100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5000">
                <a:solidFill>
                  <a:srgbClr val="FEFFF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Траектория зрелого человека</a:t>
            </a:r>
            <a:endParaRPr sz="5000">
              <a:solidFill>
                <a:srgbClr val="FEFFFE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96" name="Google Shape;496;g3e3c5785d09_1_78"/>
          <p:cNvSpPr txBox="1"/>
          <p:nvPr/>
        </p:nvSpPr>
        <p:spPr>
          <a:xfrm>
            <a:off x="857781" y="2482247"/>
            <a:ext cx="6204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Montserrat"/>
              <a:buNone/>
            </a:pPr>
            <a:r>
              <a:rPr lang="ru-RU" sz="4700">
                <a:solidFill>
                  <a:srgbClr val="FEFFF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1.</a:t>
            </a:r>
            <a:endParaRPr sz="4700" i="0" u="none" strike="noStrike" cap="none">
              <a:solidFill>
                <a:srgbClr val="FEFFFE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97" name="Google Shape;497;g3e3c5785d09_1_78"/>
          <p:cNvSpPr txBox="1"/>
          <p:nvPr/>
        </p:nvSpPr>
        <p:spPr>
          <a:xfrm>
            <a:off x="4651531" y="2482247"/>
            <a:ext cx="6204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Montserrat"/>
              <a:buNone/>
            </a:pPr>
            <a:r>
              <a:rPr lang="ru-RU" sz="4700">
                <a:solidFill>
                  <a:srgbClr val="FEFFF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2.</a:t>
            </a:r>
            <a:endParaRPr sz="4700" i="0" u="none" strike="noStrike" cap="none">
              <a:solidFill>
                <a:srgbClr val="FEFFFE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98" name="Google Shape;498;g3e3c5785d09_1_78"/>
          <p:cNvSpPr txBox="1"/>
          <p:nvPr/>
        </p:nvSpPr>
        <p:spPr>
          <a:xfrm>
            <a:off x="8472606" y="2482247"/>
            <a:ext cx="620400" cy="81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675" tIns="45675" rIns="45675" bIns="45675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700"/>
              <a:buFont typeface="Montserrat"/>
              <a:buNone/>
            </a:pPr>
            <a:r>
              <a:rPr lang="ru-RU" sz="4700">
                <a:solidFill>
                  <a:srgbClr val="FEFFFE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3.</a:t>
            </a:r>
            <a:endParaRPr sz="4700" i="0" u="none" strike="noStrike" cap="none">
              <a:solidFill>
                <a:srgbClr val="FEFFFE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499" name="Google Shape;499;g3e3c5785d09_1_78"/>
          <p:cNvSpPr txBox="1"/>
          <p:nvPr/>
        </p:nvSpPr>
        <p:spPr>
          <a:xfrm>
            <a:off x="857775" y="4068095"/>
            <a:ext cx="28824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Сопровождаемое погружение </a:t>
            </a:r>
            <a:b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 цифровой мир 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0" name="Google Shape;500;g3e3c5785d09_1_78"/>
          <p:cNvSpPr txBox="1"/>
          <p:nvPr/>
        </p:nvSpPr>
        <p:spPr>
          <a:xfrm>
            <a:off x="4651513" y="3650550"/>
            <a:ext cx="295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1800" b="1">
                <a:solidFill>
                  <a:srgbClr val="FEFFFE"/>
                </a:solidFill>
                <a:latin typeface="Montserrat"/>
                <a:ea typeface="Montserrat"/>
                <a:cs typeface="Montserrat"/>
                <a:sym typeface="Montserrat"/>
              </a:rPr>
              <a:t>Продвинутый</a:t>
            </a:r>
            <a:endParaRPr sz="1800" b="1">
              <a:solidFill>
                <a:srgbClr val="FEFFF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1" name="Google Shape;501;g3e3c5785d09_1_78"/>
          <p:cNvSpPr txBox="1"/>
          <p:nvPr/>
        </p:nvSpPr>
        <p:spPr>
          <a:xfrm>
            <a:off x="4651513" y="4068095"/>
            <a:ext cx="2882400" cy="8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Сопровождаемое развитие цифровой культуры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2" name="Google Shape;502;g3e3c5785d09_1_78"/>
          <p:cNvSpPr txBox="1"/>
          <p:nvPr/>
        </p:nvSpPr>
        <p:spPr>
          <a:xfrm>
            <a:off x="8472588" y="3650550"/>
            <a:ext cx="2951700" cy="2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1800" b="1">
                <a:solidFill>
                  <a:srgbClr val="FEFFFE"/>
                </a:solidFill>
                <a:latin typeface="Montserrat"/>
                <a:ea typeface="Montserrat"/>
                <a:cs typeface="Montserrat"/>
                <a:sym typeface="Montserrat"/>
              </a:rPr>
              <a:t>Связь поколений</a:t>
            </a:r>
            <a:endParaRPr sz="1800" b="1">
              <a:solidFill>
                <a:srgbClr val="FEFFFE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03" name="Google Shape;503;g3e3c5785d09_1_78"/>
          <p:cNvSpPr txBox="1"/>
          <p:nvPr/>
        </p:nvSpPr>
        <p:spPr>
          <a:xfrm>
            <a:off x="8472588" y="4068100"/>
            <a:ext cx="28824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Цифровая культура — общий базис для взаимодействия поколений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d2aaa50a01_0_0"/>
          <p:cNvSpPr txBox="1">
            <a:spLocks noGrp="1"/>
          </p:cNvSpPr>
          <p:nvPr>
            <p:ph type="body" idx="1"/>
          </p:nvPr>
        </p:nvSpPr>
        <p:spPr>
          <a:xfrm>
            <a:off x="534212" y="2211996"/>
            <a:ext cx="6483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500"/>
              <a:buNone/>
            </a:pPr>
            <a:r>
              <a:rPr lang="ru-RU"/>
              <a:t>1</a:t>
            </a:r>
            <a:endParaRPr/>
          </a:p>
        </p:txBody>
      </p:sp>
      <p:sp>
        <p:nvSpPr>
          <p:cNvPr id="509" name="Google Shape;509;g3d2aaa50a01_0_0"/>
          <p:cNvSpPr txBox="1">
            <a:spLocks noGrp="1"/>
          </p:cNvSpPr>
          <p:nvPr>
            <p:ph type="body" idx="2"/>
          </p:nvPr>
        </p:nvSpPr>
        <p:spPr>
          <a:xfrm>
            <a:off x="587375" y="4022319"/>
            <a:ext cx="6483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/>
              <a:t>3</a:t>
            </a:r>
            <a:endParaRPr/>
          </a:p>
        </p:txBody>
      </p:sp>
      <p:sp>
        <p:nvSpPr>
          <p:cNvPr id="511" name="Google Shape;511;g3d2aaa50a01_0_0"/>
          <p:cNvSpPr txBox="1">
            <a:spLocks noGrp="1"/>
          </p:cNvSpPr>
          <p:nvPr>
            <p:ph type="subTitle" idx="4"/>
          </p:nvPr>
        </p:nvSpPr>
        <p:spPr>
          <a:xfrm>
            <a:off x="1332950" y="2212000"/>
            <a:ext cx="43956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ru-RU" sz="1435" b="1"/>
              <a:t>Курсы «Цифровая грамотность»                   на смартфонах</a:t>
            </a:r>
            <a:endParaRPr sz="1435" b="1"/>
          </a:p>
          <a:p>
            <a:pPr marL="0" lvl="0" indent="0" algn="l" rtl="0">
              <a:lnSpc>
                <a:spcPct val="95000"/>
              </a:lnSpc>
              <a:spcBef>
                <a:spcPts val="1700"/>
              </a:spcBef>
              <a:spcAft>
                <a:spcPts val="1700"/>
              </a:spcAft>
              <a:buClr>
                <a:schemeClr val="dk1"/>
              </a:buClr>
              <a:buSzPts val="935"/>
              <a:buFont typeface="Arial"/>
              <a:buNone/>
            </a:pPr>
            <a:r>
              <a:rPr lang="ru-RU" sz="1435"/>
              <a:t>Очные и гибридные, где участники старше 55 лет учатся пользоваться Госуслугами, мессенджерами, онлайн-покупками и не бояться интернета.</a:t>
            </a:r>
            <a:endParaRPr sz="1860"/>
          </a:p>
        </p:txBody>
      </p:sp>
      <p:sp>
        <p:nvSpPr>
          <p:cNvPr id="512" name="Google Shape;512;g3d2aaa50a01_0_0"/>
          <p:cNvSpPr txBox="1">
            <a:spLocks noGrp="1"/>
          </p:cNvSpPr>
          <p:nvPr>
            <p:ph type="body" idx="5"/>
          </p:nvPr>
        </p:nvSpPr>
        <p:spPr>
          <a:xfrm>
            <a:off x="6353100" y="2145550"/>
            <a:ext cx="677100" cy="78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>
                <a:latin typeface="Montserrat"/>
                <a:ea typeface="Montserrat"/>
                <a:cs typeface="Montserrat"/>
                <a:sym typeface="Montserrat"/>
              </a:rPr>
              <a:t>2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13" name="Google Shape;513;g3d2aaa50a01_0_0"/>
          <p:cNvSpPr txBox="1">
            <a:spLocks noGrp="1"/>
          </p:cNvSpPr>
          <p:nvPr>
            <p:ph type="body" idx="6"/>
          </p:nvPr>
        </p:nvSpPr>
        <p:spPr>
          <a:xfrm>
            <a:off x="7174213" y="2153332"/>
            <a:ext cx="43554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400" b="1"/>
              <a:t>Онлайн-сообщество </a:t>
            </a:r>
            <a:r>
              <a:rPr lang="ru-RU" sz="1400" b="1">
                <a:solidFill>
                  <a:schemeClr val="hlink"/>
                </a:solidFill>
                <a:uFill>
                  <a:noFill/>
                </a:uFill>
                <a:hlinkClick r:id="rId3"/>
              </a:rPr>
              <a:t>«Серебряный контур»</a:t>
            </a:r>
            <a:br>
              <a:rPr lang="ru-RU" sz="1400" b="1">
                <a:solidFill>
                  <a:schemeClr val="hlink"/>
                </a:solidFill>
                <a:uFill>
                  <a:noFill/>
                </a:uFill>
                <a:hlinkClick r:id="rId3"/>
              </a:rPr>
            </a:br>
            <a:endParaRPr sz="100"/>
          </a:p>
          <a:p>
            <a:pPr marL="0" lvl="0" indent="0" algn="l" rtl="0">
              <a:lnSpc>
                <a:spcPct val="100000"/>
              </a:lnSpc>
              <a:spcBef>
                <a:spcPts val="1700"/>
              </a:spcBef>
              <a:spcAft>
                <a:spcPts val="17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400"/>
              <a:t>Те, кто прошел курсы, не теряются, а остаются на связи, общаются и дальше осваивают цифровые возможности вместе через сообщество ВК и чат поддержки в MAX. Сообщество не имеет географических ограничений для участия.</a:t>
            </a:r>
            <a:endParaRPr sz="190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14" name="Google Shape;514;g3d2aaa50a01_0_0"/>
          <p:cNvSpPr txBox="1">
            <a:spLocks noGrp="1"/>
          </p:cNvSpPr>
          <p:nvPr>
            <p:ph type="body" idx="7"/>
          </p:nvPr>
        </p:nvSpPr>
        <p:spPr>
          <a:xfrm>
            <a:off x="1299580" y="4062141"/>
            <a:ext cx="4355400" cy="228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400" b="1" dirty="0"/>
              <a:t>Волонтерское движение цифровых помощников</a:t>
            </a:r>
            <a:endParaRPr sz="1400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400" b="1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400" dirty="0"/>
              <a:t>На специальных очных Линиях консультации старшее поколение имеет возможность решить индивидуально многие вопросы, которые возникают в процессе пользования смартфоном и мобильными приложениями. </a:t>
            </a:r>
            <a:endParaRPr sz="1900" dirty="0">
              <a:latin typeface="Montserrat Light"/>
              <a:ea typeface="Montserrat Light"/>
              <a:cs typeface="Montserrat Light"/>
              <a:sym typeface="Montserrat Light"/>
            </a:endParaRPr>
          </a:p>
        </p:txBody>
      </p:sp>
      <p:sp>
        <p:nvSpPr>
          <p:cNvPr id="516" name="Google Shape;516;g3d2aaa50a01_0_0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/>
              <a:t>Доступная цифровая среда      и активное долголетие через: 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3e3c5785d09_1_16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0815900" cy="143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/>
              <a:t>Курсы «Цифровая грамотность» на смартфонах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2" name="Google Shape;522;g3e3c5785d09_1_16"/>
          <p:cNvSpPr txBox="1"/>
          <p:nvPr/>
        </p:nvSpPr>
        <p:spPr>
          <a:xfrm>
            <a:off x="533725" y="2269603"/>
            <a:ext cx="7287600" cy="319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Основная форма работы здесь — очные групповые занятия на базе городских библиотек, где слушатели под руководством лектора и его помощников осваивают необходимые настройки телефона и полезные приложения. Гибридное обучение: видеоуроки и отработка навыка на практике.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География формата: Екатеринбург, Свердловская область, Краснодарский край. Возможно масштабирование практики при партнерстве в регионах РФ.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700"/>
              </a:spcBef>
              <a:spcAft>
                <a:spcPts val="120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3" name="Google Shape;523;g3e3c5785d09_1_16"/>
          <p:cNvSpPr txBox="1">
            <a:spLocks noGrp="1"/>
          </p:cNvSpPr>
          <p:nvPr>
            <p:ph type="subTitle" idx="4294967295"/>
          </p:nvPr>
        </p:nvSpPr>
        <p:spPr>
          <a:xfrm>
            <a:off x="3005075" y="5258375"/>
            <a:ext cx="23610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500"/>
              <a:t>людей от 54 до 92 лет обучились за три года</a:t>
            </a:r>
            <a:endParaRPr sz="1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500"/>
          </a:p>
        </p:txBody>
      </p:sp>
      <p:sp>
        <p:nvSpPr>
          <p:cNvPr id="524" name="Google Shape;524;g3e3c5785d09_1_16"/>
          <p:cNvSpPr txBox="1">
            <a:spLocks noGrp="1"/>
          </p:cNvSpPr>
          <p:nvPr>
            <p:ph type="body" idx="1"/>
          </p:nvPr>
        </p:nvSpPr>
        <p:spPr>
          <a:xfrm>
            <a:off x="587375" y="5112225"/>
            <a:ext cx="25653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 sz="6000" b="1">
                <a:solidFill>
                  <a:schemeClr val="accent1"/>
                </a:solidFill>
              </a:rPr>
              <a:t>&gt;1300</a:t>
            </a:r>
            <a:endParaRPr/>
          </a:p>
        </p:txBody>
      </p:sp>
      <p:sp>
        <p:nvSpPr>
          <p:cNvPr id="525" name="Google Shape;525;g3e3c5785d09_1_16"/>
          <p:cNvSpPr txBox="1"/>
          <p:nvPr/>
        </p:nvSpPr>
        <p:spPr>
          <a:xfrm>
            <a:off x="8210275" y="2347700"/>
            <a:ext cx="3863700" cy="35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68000" lvl="0" indent="-31230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⏤"/>
            </a:pPr>
            <a: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Обучение                             на смартфонах, </a:t>
            </a:r>
            <a:b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а не на ноутбуках</a:t>
            </a:r>
            <a:b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68000" lvl="0" indent="-31230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⏤"/>
            </a:pPr>
            <a: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Проект создан интеллектуальными волонтерами</a:t>
            </a:r>
            <a:b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68000" marR="0" lvl="0" indent="-31230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⏤"/>
            </a:pPr>
            <a: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6 занятий, 2 занятия           в неделю, </a:t>
            </a:r>
            <a:b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</a:br>
            <a: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в группах на 1 помощника по 4-6 человек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26" name="Google Shape;526;g3e3c5785d09_1_16"/>
          <p:cNvSpPr/>
          <p:nvPr/>
        </p:nvSpPr>
        <p:spPr>
          <a:xfrm>
            <a:off x="9216625" y="646300"/>
            <a:ext cx="2361000" cy="415800"/>
          </a:xfrm>
          <a:prstGeom prst="roundRect">
            <a:avLst>
              <a:gd name="adj" fmla="val 16667"/>
            </a:avLst>
          </a:prstGeom>
          <a:solidFill>
            <a:srgbClr val="366A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Цифровой базис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1" name="Google Shape;531;g3e3c5785d09_1_599"/>
          <p:cNvPicPr preferRelativeResize="0"/>
          <p:nvPr/>
        </p:nvPicPr>
        <p:blipFill rotWithShape="1">
          <a:blip r:embed="rId3">
            <a:alphaModFix/>
          </a:blip>
          <a:srcRect t="9445" r="13066"/>
          <a:stretch/>
        </p:blipFill>
        <p:spPr>
          <a:xfrm>
            <a:off x="587375" y="584200"/>
            <a:ext cx="7165301" cy="559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2" name="Google Shape;532;g3e3c5785d09_1_59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8425" y="588837"/>
            <a:ext cx="3716201" cy="2787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33" name="Google Shape;533;g3e3c5785d09_1_599"/>
          <p:cNvPicPr preferRelativeResize="0"/>
          <p:nvPr/>
        </p:nvPicPr>
        <p:blipFill rotWithShape="1">
          <a:blip r:embed="rId5">
            <a:alphaModFix/>
          </a:blip>
          <a:srcRect t="1819" b="4434"/>
          <a:stretch/>
        </p:blipFill>
        <p:spPr>
          <a:xfrm>
            <a:off x="7888425" y="3552200"/>
            <a:ext cx="3716201" cy="2613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e3c5785d09_1_587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7480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/>
              <a:t>Онлайн-сообщество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39" name="Google Shape;539;g3e3c5785d09_1_587"/>
          <p:cNvSpPr txBox="1"/>
          <p:nvPr/>
        </p:nvSpPr>
        <p:spPr>
          <a:xfrm>
            <a:off x="8772008" y="5823753"/>
            <a:ext cx="2193000" cy="3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Видеоотзыв</a:t>
            </a:r>
            <a:r>
              <a:rPr lang="ru-RU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→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0" name="Google Shape;540;g3e3c5785d09_1_587"/>
          <p:cNvSpPr txBox="1"/>
          <p:nvPr/>
        </p:nvSpPr>
        <p:spPr>
          <a:xfrm>
            <a:off x="533713" y="1370737"/>
            <a:ext cx="7287600" cy="40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Этот проект создан для формирования устойчивого сообщества, где люди старшего поколения могут общаться, обмениваться опытом и продолжать обучение уже после прохождения базового курса. 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В сообществе</a:t>
            </a:r>
            <a:r>
              <a:rPr lang="ru-RU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— инструкции по цифровым технологиям, рубрика «вопрос-ответ», анонсы очных и онлайн встреч: цифровые тренды, поиск информации в Интернете, авторство цифрового контента, цифровая экология и не только.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Участниками лекций, онлайн-встреч и мастер-классов на тему адаптации к цифровой среде стали более 2 700 человек.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700"/>
              </a:spcBef>
              <a:spcAft>
                <a:spcPts val="120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41" name="Google Shape;541;g3e3c5785d09_1_587"/>
          <p:cNvSpPr txBox="1">
            <a:spLocks noGrp="1"/>
          </p:cNvSpPr>
          <p:nvPr>
            <p:ph type="body" idx="1"/>
          </p:nvPr>
        </p:nvSpPr>
        <p:spPr>
          <a:xfrm>
            <a:off x="587375" y="5073432"/>
            <a:ext cx="6483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 sz="6000" b="1">
                <a:solidFill>
                  <a:schemeClr val="accent1"/>
                </a:solidFill>
              </a:rPr>
              <a:t>9</a:t>
            </a:r>
            <a:endParaRPr/>
          </a:p>
        </p:txBody>
      </p:sp>
      <p:sp>
        <p:nvSpPr>
          <p:cNvPr id="542" name="Google Shape;542;g3e3c5785d09_1_587"/>
          <p:cNvSpPr txBox="1">
            <a:spLocks noGrp="1"/>
          </p:cNvSpPr>
          <p:nvPr>
            <p:ph type="subTitle" idx="4294967295"/>
          </p:nvPr>
        </p:nvSpPr>
        <p:spPr>
          <a:xfrm>
            <a:off x="5741825" y="5258367"/>
            <a:ext cx="23262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500"/>
              <a:t>людей старшего поколения вступили</a:t>
            </a:r>
            <a:endParaRPr sz="1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500"/>
          </a:p>
        </p:txBody>
      </p:sp>
      <p:sp>
        <p:nvSpPr>
          <p:cNvPr id="543" name="Google Shape;543;g3e3c5785d09_1_587"/>
          <p:cNvSpPr txBox="1">
            <a:spLocks noGrp="1"/>
          </p:cNvSpPr>
          <p:nvPr>
            <p:ph type="body" idx="1"/>
          </p:nvPr>
        </p:nvSpPr>
        <p:spPr>
          <a:xfrm>
            <a:off x="4147300" y="5112229"/>
            <a:ext cx="18897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 sz="6000" b="1">
                <a:solidFill>
                  <a:schemeClr val="accent1"/>
                </a:solidFill>
              </a:rPr>
              <a:t>700</a:t>
            </a:r>
            <a:endParaRPr/>
          </a:p>
        </p:txBody>
      </p:sp>
      <p:sp>
        <p:nvSpPr>
          <p:cNvPr id="544" name="Google Shape;544;g3e3c5785d09_1_587"/>
          <p:cNvSpPr txBox="1">
            <a:spLocks noGrp="1"/>
          </p:cNvSpPr>
          <p:nvPr>
            <p:ph type="subTitle" idx="4294967295"/>
          </p:nvPr>
        </p:nvSpPr>
        <p:spPr>
          <a:xfrm>
            <a:off x="1206256" y="5246398"/>
            <a:ext cx="2893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500"/>
              <a:t>онлайн-встреч проведено в 2025</a:t>
            </a:r>
            <a:endParaRPr sz="1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500"/>
          </a:p>
        </p:txBody>
      </p:sp>
      <p:pic>
        <p:nvPicPr>
          <p:cNvPr id="545" name="Google Shape;545;g3e3c5785d09_1_587" title="Mobile devic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58775" y="2419350"/>
            <a:ext cx="3219450" cy="4438650"/>
          </a:xfrm>
          <a:prstGeom prst="rect">
            <a:avLst/>
          </a:prstGeom>
          <a:noFill/>
          <a:ln>
            <a:noFill/>
          </a:ln>
        </p:spPr>
      </p:pic>
      <p:sp>
        <p:nvSpPr>
          <p:cNvPr id="546" name="Google Shape;546;g3e3c5785d09_1_587"/>
          <p:cNvSpPr txBox="1">
            <a:spLocks noGrp="1"/>
          </p:cNvSpPr>
          <p:nvPr>
            <p:ph type="subTitle" idx="4294967295"/>
          </p:nvPr>
        </p:nvSpPr>
        <p:spPr>
          <a:xfrm>
            <a:off x="8429750" y="1429900"/>
            <a:ext cx="3295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500"/>
              <a:t>не имеет географических ограничений — достаточно смартфона и интернета</a:t>
            </a:r>
            <a:endParaRPr sz="1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500"/>
          </a:p>
        </p:txBody>
      </p:sp>
      <p:sp>
        <p:nvSpPr>
          <p:cNvPr id="547" name="Google Shape;547;g3e3c5785d09_1_587"/>
          <p:cNvSpPr/>
          <p:nvPr/>
        </p:nvSpPr>
        <p:spPr>
          <a:xfrm>
            <a:off x="9384625" y="646300"/>
            <a:ext cx="2193000" cy="415800"/>
          </a:xfrm>
          <a:prstGeom prst="roundRect">
            <a:avLst>
              <a:gd name="adj" fmla="val 16667"/>
            </a:avLst>
          </a:prstGeom>
          <a:solidFill>
            <a:srgbClr val="854BE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Продвинутый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g3e3c5785d09_1_57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08159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/>
              <a:t>Онлайн-сообщество: примеры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53" name="Google Shape;553;g3e3c5785d09_1_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9800" y="1404197"/>
            <a:ext cx="3417303" cy="2751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4" name="Google Shape;554;g3e3c5785d09_1_5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95860" y="1392890"/>
            <a:ext cx="3264888" cy="26953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5" name="Google Shape;555;g3e3c5785d09_1_5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70527" y="1381600"/>
            <a:ext cx="3264888" cy="259762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6" name="Google Shape;556;g3e3c5785d09_1_57"/>
          <p:cNvPicPr preferRelativeResize="0"/>
          <p:nvPr/>
        </p:nvPicPr>
        <p:blipFill rotWithShape="1">
          <a:blip r:embed="rId6">
            <a:alphaModFix/>
          </a:blip>
          <a:srcRect t="3060" b="-3060"/>
          <a:stretch/>
        </p:blipFill>
        <p:spPr>
          <a:xfrm>
            <a:off x="2320001" y="4240825"/>
            <a:ext cx="3264900" cy="26467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g3e3c5785d09_1_5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472823" y="4158020"/>
            <a:ext cx="3277427" cy="25739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e3c5785d09_1_44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7480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/>
              <a:t>Линия консультаций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3" name="Google Shape;563;g3e3c5785d09_1_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706613" y="1323101"/>
            <a:ext cx="2651837" cy="4544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4" name="Google Shape;564;g3e3c5785d09_1_44"/>
          <p:cNvSpPr txBox="1"/>
          <p:nvPr/>
        </p:nvSpPr>
        <p:spPr>
          <a:xfrm>
            <a:off x="9214719" y="5823753"/>
            <a:ext cx="2193000" cy="38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7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Видеоотзыв</a:t>
            </a:r>
            <a:r>
              <a:rPr lang="ru-RU" sz="17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→</a:t>
            </a:r>
            <a:endParaRPr sz="17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5" name="Google Shape;565;g3e3c5785d09_1_44"/>
          <p:cNvSpPr txBox="1"/>
          <p:nvPr/>
        </p:nvSpPr>
        <p:spPr>
          <a:xfrm>
            <a:off x="533725" y="1719548"/>
            <a:ext cx="7287600" cy="335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Регулярные акции цифровой помощи, где волонтеры-консультанты             из числа сотрудников компании помогают старшим решать конкретные проблемы с устройствами и приложениями.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Опытные волонтеры приняли участие в создании обучающего </a:t>
            </a:r>
            <a:r>
              <a:rPr lang="ru-RU" sz="1600" u="sng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курса «Цифровой помощник»</a:t>
            </a:r>
            <a:r>
              <a:rPr lang="ru-RU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который доступен всем.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70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Простая механика акции + обучающий материал позволяют масштабировать практику во все регионы РФ.</a:t>
            </a: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just" rtl="0">
              <a:lnSpc>
                <a:spcPct val="115000"/>
              </a:lnSpc>
              <a:spcBef>
                <a:spcPts val="1700"/>
              </a:spcBef>
              <a:spcAft>
                <a:spcPts val="1200"/>
              </a:spcAft>
              <a:buNone/>
            </a:pPr>
            <a:endParaRPr sz="16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66" name="Google Shape;566;g3e3c5785d09_1_44"/>
          <p:cNvSpPr txBox="1">
            <a:spLocks noGrp="1"/>
          </p:cNvSpPr>
          <p:nvPr>
            <p:ph type="body" idx="1"/>
          </p:nvPr>
        </p:nvSpPr>
        <p:spPr>
          <a:xfrm>
            <a:off x="587375" y="4831953"/>
            <a:ext cx="6483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 sz="6000" b="1">
                <a:solidFill>
                  <a:schemeClr val="accent1"/>
                </a:solidFill>
              </a:rPr>
              <a:t>8</a:t>
            </a:r>
            <a:endParaRPr/>
          </a:p>
        </p:txBody>
      </p:sp>
      <p:sp>
        <p:nvSpPr>
          <p:cNvPr id="567" name="Google Shape;567;g3e3c5785d09_1_44"/>
          <p:cNvSpPr txBox="1">
            <a:spLocks noGrp="1"/>
          </p:cNvSpPr>
          <p:nvPr>
            <p:ph type="subTitle" idx="4294967295"/>
          </p:nvPr>
        </p:nvSpPr>
        <p:spPr>
          <a:xfrm>
            <a:off x="5741825" y="5016888"/>
            <a:ext cx="23262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500"/>
              <a:t>получателей пользы от 57 до 83 лет</a:t>
            </a:r>
            <a:endParaRPr sz="1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500"/>
          </a:p>
        </p:txBody>
      </p:sp>
      <p:sp>
        <p:nvSpPr>
          <p:cNvPr id="568" name="Google Shape;568;g3e3c5785d09_1_44"/>
          <p:cNvSpPr txBox="1">
            <a:spLocks noGrp="1"/>
          </p:cNvSpPr>
          <p:nvPr>
            <p:ph type="body" idx="1"/>
          </p:nvPr>
        </p:nvSpPr>
        <p:spPr>
          <a:xfrm>
            <a:off x="4147300" y="4870750"/>
            <a:ext cx="18897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 sz="6000" b="1">
                <a:solidFill>
                  <a:schemeClr val="accent1"/>
                </a:solidFill>
              </a:rPr>
              <a:t>250</a:t>
            </a:r>
            <a:endParaRPr/>
          </a:p>
        </p:txBody>
      </p:sp>
      <p:sp>
        <p:nvSpPr>
          <p:cNvPr id="569" name="Google Shape;569;g3e3c5785d09_1_44"/>
          <p:cNvSpPr txBox="1">
            <a:spLocks noGrp="1"/>
          </p:cNvSpPr>
          <p:nvPr>
            <p:ph type="subTitle" idx="4294967295"/>
          </p:nvPr>
        </p:nvSpPr>
        <p:spPr>
          <a:xfrm>
            <a:off x="1206256" y="5004919"/>
            <a:ext cx="2893500" cy="55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500"/>
              <a:t>линий консультаций </a:t>
            </a:r>
            <a:endParaRPr sz="1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 sz="1500"/>
              <a:t>с 35 волонтерами в 2025</a:t>
            </a:r>
            <a:endParaRPr sz="1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5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500"/>
          </a:p>
        </p:txBody>
      </p:sp>
      <p:sp>
        <p:nvSpPr>
          <p:cNvPr id="570" name="Google Shape;570;g3e3c5785d09_1_44"/>
          <p:cNvSpPr/>
          <p:nvPr/>
        </p:nvSpPr>
        <p:spPr>
          <a:xfrm>
            <a:off x="8894442" y="646300"/>
            <a:ext cx="2326200" cy="415800"/>
          </a:xfrm>
          <a:prstGeom prst="roundRect">
            <a:avLst>
              <a:gd name="adj" fmla="val 16667"/>
            </a:avLst>
          </a:prstGeom>
          <a:solidFill>
            <a:srgbClr val="854BE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Продвинутый</a:t>
            </a:r>
            <a:endParaRPr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3d2aaa50a01_0_12"/>
          <p:cNvSpPr txBox="1">
            <a:spLocks noGrp="1"/>
          </p:cNvSpPr>
          <p:nvPr>
            <p:ph type="body" idx="1"/>
          </p:nvPr>
        </p:nvSpPr>
        <p:spPr>
          <a:xfrm>
            <a:off x="879482" y="2533491"/>
            <a:ext cx="648300" cy="7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/>
              <a:t>1</a:t>
            </a:r>
            <a:endParaRPr/>
          </a:p>
        </p:txBody>
      </p:sp>
      <p:sp>
        <p:nvSpPr>
          <p:cNvPr id="587" name="Google Shape;587;g3d2aaa50a01_0_12"/>
          <p:cNvSpPr txBox="1">
            <a:spLocks noGrp="1"/>
          </p:cNvSpPr>
          <p:nvPr>
            <p:ph type="body" idx="2"/>
          </p:nvPr>
        </p:nvSpPr>
        <p:spPr>
          <a:xfrm>
            <a:off x="4645159" y="2533491"/>
            <a:ext cx="648300" cy="7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/>
              <a:t>2</a:t>
            </a:r>
            <a:endParaRPr/>
          </a:p>
        </p:txBody>
      </p:sp>
      <p:sp>
        <p:nvSpPr>
          <p:cNvPr id="588" name="Google Shape;588;g3d2aaa50a01_0_12"/>
          <p:cNvSpPr txBox="1">
            <a:spLocks noGrp="1"/>
          </p:cNvSpPr>
          <p:nvPr>
            <p:ph type="body" idx="3"/>
          </p:nvPr>
        </p:nvSpPr>
        <p:spPr>
          <a:xfrm>
            <a:off x="8399240" y="2530940"/>
            <a:ext cx="648300" cy="71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ru-RU"/>
              <a:t>3</a:t>
            </a:r>
            <a:endParaRPr/>
          </a:p>
        </p:txBody>
      </p:sp>
      <p:sp>
        <p:nvSpPr>
          <p:cNvPr id="589" name="Google Shape;589;g3d2aaa50a01_0_12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11017200" cy="6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sp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/>
              <a:t>Важные факты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90" name="Google Shape;590;g3d2aaa50a01_0_12"/>
          <p:cNvSpPr txBox="1">
            <a:spLocks noGrp="1"/>
          </p:cNvSpPr>
          <p:nvPr>
            <p:ph type="subTitle" idx="4"/>
          </p:nvPr>
        </p:nvSpPr>
        <p:spPr>
          <a:xfrm>
            <a:off x="879475" y="3406525"/>
            <a:ext cx="2893500" cy="24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ru-RU"/>
              <a:t>Проект уже охватил более 2700 человек от 56–94 лет через курсы, волонтерскую линию помощи и сообщество «Серебряный контур».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sp>
        <p:nvSpPr>
          <p:cNvPr id="591" name="Google Shape;591;g3d2aaa50a01_0_12"/>
          <p:cNvSpPr txBox="1">
            <a:spLocks noGrp="1"/>
          </p:cNvSpPr>
          <p:nvPr>
            <p:ph type="body" idx="5"/>
          </p:nvPr>
        </p:nvSpPr>
        <p:spPr>
          <a:xfrm>
            <a:off x="4649500" y="3406101"/>
            <a:ext cx="2868000" cy="27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Курсы цифровой грамотности получили грантовую поддержку Фонда президентских грантов для проведения в 2025-26 году. Средняя оценка пользы и полноты курсов от слушателей — 4.6 из 5.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sp>
        <p:nvSpPr>
          <p:cNvPr id="592" name="Google Shape;592;g3d2aaa50a01_0_12"/>
          <p:cNvSpPr txBox="1">
            <a:spLocks noGrp="1"/>
          </p:cNvSpPr>
          <p:nvPr>
            <p:ph type="body" idx="8"/>
          </p:nvPr>
        </p:nvSpPr>
        <p:spPr>
          <a:xfrm>
            <a:off x="4649509" y="3406533"/>
            <a:ext cx="28680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9525" lvl="0" indent="-95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</a:pPr>
            <a:endParaRPr sz="2000" b="1"/>
          </a:p>
          <a:p>
            <a:pPr marL="9525" lvl="0" indent="-952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2000"/>
          </a:p>
        </p:txBody>
      </p:sp>
      <p:sp>
        <p:nvSpPr>
          <p:cNvPr id="593" name="Google Shape;593;g3d2aaa50a01_0_12"/>
          <p:cNvSpPr txBox="1">
            <a:spLocks noGrp="1"/>
          </p:cNvSpPr>
          <p:nvPr>
            <p:ph type="body" idx="6"/>
          </p:nvPr>
        </p:nvSpPr>
        <p:spPr>
          <a:xfrm>
            <a:off x="8419525" y="3406094"/>
            <a:ext cx="2868000" cy="244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/>
              <a:t>Планируется масштабирование на регионы РФ с фокусом  на межпоколенческий диалог, творческие проекты и систему поддержки, предотвращая изоляцию и повышая благополучие.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d2aaa50a01_0_1355"/>
          <p:cNvSpPr txBox="1">
            <a:spLocks noGrp="1"/>
          </p:cNvSpPr>
          <p:nvPr>
            <p:ph type="title"/>
          </p:nvPr>
        </p:nvSpPr>
        <p:spPr>
          <a:xfrm>
            <a:off x="587374" y="584200"/>
            <a:ext cx="7537123" cy="21236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457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000"/>
              <a:buFont typeface="Arial"/>
              <a:buNone/>
            </a:pPr>
            <a:r>
              <a:rPr lang="ru-RU" dirty="0"/>
              <a:t>Обратная связь       от </a:t>
            </a:r>
            <a:r>
              <a:rPr lang="ru-RU" dirty="0" err="1"/>
              <a:t>благополучателей</a:t>
            </a:r>
            <a:r>
              <a:rPr lang="ru-RU" dirty="0"/>
              <a:t>   и партнеров</a:t>
            </a:r>
            <a:endParaRPr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99" name="Google Shape;599;g3d2aaa50a01_0_13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0922" y="2708200"/>
            <a:ext cx="6409326" cy="304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0" name="Google Shape;600;g3d2aaa50a01_0_1355" title="Frame 2087329299 (1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68206" y="1982800"/>
            <a:ext cx="5172126" cy="434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3d3a318e2ae_0_15"/>
          <p:cNvSpPr txBox="1">
            <a:spLocks noGrp="1"/>
          </p:cNvSpPr>
          <p:nvPr>
            <p:ph type="title"/>
          </p:nvPr>
        </p:nvSpPr>
        <p:spPr>
          <a:xfrm>
            <a:off x="587375" y="584200"/>
            <a:ext cx="6907500" cy="341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ru-RU"/>
              <a:t>Отражение 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ru-RU"/>
              <a:t>в партнерстве </a:t>
            </a:r>
            <a:endParaRPr/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lang="ru-RU"/>
              <a:t>и медиа</a:t>
            </a:r>
            <a:endParaRPr b="0"/>
          </a:p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endParaRPr b="0"/>
          </a:p>
        </p:txBody>
      </p:sp>
      <p:pic>
        <p:nvPicPr>
          <p:cNvPr id="606" name="Google Shape;606;g3d3a318e2ae_0_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47106" y="357414"/>
            <a:ext cx="4968086" cy="61722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g3d3a318e2ae_0_15"/>
          <p:cNvSpPr txBox="1"/>
          <p:nvPr/>
        </p:nvSpPr>
        <p:spPr>
          <a:xfrm>
            <a:off x="612175" y="2595975"/>
            <a:ext cx="7402200" cy="478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Партнеры:</a:t>
            </a: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— Департамент культуры Администрации Екатеринбурга</a:t>
            </a: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— Муниципальное объединение библиотек Екатеринбурга</a:t>
            </a: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— Социальный фонд РФ по Свердловской области</a:t>
            </a: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— Социальный фонд РФ по Краснодарскому краю</a:t>
            </a: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0" i="0" u="none" strike="noStrike" cap="non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СМИ о проекте:</a:t>
            </a: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0" i="0" u="sng" strike="noStrike" cap="none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CNews </a:t>
            </a: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0" i="0" u="sng" strike="noStrike" cap="none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Екатеринбург.рф </a:t>
            </a: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0" i="0" u="sng" strike="noStrike" cap="none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6"/>
              </a:rPr>
              <a:t>Культура Екатеринбурга</a:t>
            </a: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0" i="0" u="sng" strike="noStrike" cap="none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7"/>
              </a:rPr>
              <a:t>Агентство социальной информации </a:t>
            </a: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g3e3c5785d09_0_2"/>
          <p:cNvSpPr txBox="1">
            <a:spLocks noGrp="1"/>
          </p:cNvSpPr>
          <p:nvPr>
            <p:ph type="title"/>
          </p:nvPr>
        </p:nvSpPr>
        <p:spPr>
          <a:xfrm>
            <a:off x="587376" y="584200"/>
            <a:ext cx="7128000" cy="1257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000000"/>
                </a:solidFill>
              </a:rPr>
              <a:t>Спасибо 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rgbClr val="000000"/>
                </a:solidFill>
              </a:rPr>
              <a:t>за внимание!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>
                <a:solidFill>
                  <a:schemeClr val="lt1"/>
                </a:solidFill>
              </a:rPr>
              <a:t>аплан и календарь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614" name="Google Shape;614;g3e3c5785d09_0_2" title="ALT_0067 (1) (1) (3).jpg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999" r="2999"/>
          <a:stretch/>
        </p:blipFill>
        <p:spPr>
          <a:xfrm>
            <a:off x="8112626" y="587200"/>
            <a:ext cx="3492000" cy="5573700"/>
          </a:xfrm>
          <a:prstGeom prst="roundRect">
            <a:avLst>
              <a:gd name="adj" fmla="val 16667"/>
            </a:avLst>
          </a:prstGeom>
        </p:spPr>
      </p:pic>
      <p:sp>
        <p:nvSpPr>
          <p:cNvPr id="615" name="Google Shape;615;g3e3c5785d09_0_2"/>
          <p:cNvSpPr txBox="1"/>
          <p:nvPr/>
        </p:nvSpPr>
        <p:spPr>
          <a:xfrm>
            <a:off x="533713" y="2461200"/>
            <a:ext cx="7402200" cy="217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</a:t>
            </a:r>
            <a: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олезные ресурсы проекта: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— </a:t>
            </a:r>
            <a:r>
              <a:rPr lang="ru-RU" sz="1800" u="sng" dirty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4"/>
              </a:rPr>
              <a:t>Онлайн-сообщество «Серебряный контур»</a:t>
            </a:r>
            <a:endParaRPr sz="18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— </a:t>
            </a:r>
            <a:r>
              <a:rPr lang="ru-RU" sz="1800" u="sng" dirty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5"/>
              </a:rPr>
              <a:t>Обучающий курс «Цифровой помощник»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— </a:t>
            </a:r>
            <a:r>
              <a:rPr lang="ru-RU" sz="1800" u="sng" dirty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6"/>
              </a:rPr>
              <a:t>Видео «Как помочь старшим в цифре»</a:t>
            </a:r>
            <a: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за 1 минуту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— </a:t>
            </a:r>
            <a:r>
              <a:rPr lang="ru-RU" sz="1800" u="sng" dirty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7"/>
              </a:rPr>
              <a:t>Портал «Контур для общества»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По вопросам о проекте: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Юлия Филиппова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u="sng" dirty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8"/>
              </a:rPr>
              <a:t>y.filippova@skbkontur.ru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ru-RU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+7 927 440 79 16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1800" b="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heme Montserrat">
  <a:themeElements>
    <a:clrScheme name="Пользовательские 14">
      <a:dk1>
        <a:srgbClr val="000000"/>
      </a:dk1>
      <a:lt1>
        <a:srgbClr val="FEFFFE"/>
      </a:lt1>
      <a:dk2>
        <a:srgbClr val="F1F1F1"/>
      </a:dk2>
      <a:lt2>
        <a:srgbClr val="000000"/>
      </a:lt2>
      <a:accent1>
        <a:srgbClr val="FD4C4C"/>
      </a:accent1>
      <a:accent2>
        <a:srgbClr val="6B1D45"/>
      </a:accent2>
      <a:accent3>
        <a:srgbClr val="366AF3"/>
      </a:accent3>
      <a:accent4>
        <a:srgbClr val="272567"/>
      </a:accent4>
      <a:accent5>
        <a:srgbClr val="26AD50"/>
      </a:accent5>
      <a:accent6>
        <a:srgbClr val="144942"/>
      </a:accent6>
      <a:hlink>
        <a:srgbClr val="0671F6"/>
      </a:hlink>
      <a:folHlink>
        <a:srgbClr val="0570F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742</Words>
  <Application>Microsoft Office PowerPoint</Application>
  <PresentationFormat>Широкоэкранный</PresentationFormat>
  <Paragraphs>111</Paragraphs>
  <Slides>13</Slides>
  <Notes>13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Montserrat</vt:lpstr>
      <vt:lpstr>Calibri</vt:lpstr>
      <vt:lpstr>Montserrat SemiBold</vt:lpstr>
      <vt:lpstr>Geologica Medium</vt:lpstr>
      <vt:lpstr>Montserrat Light</vt:lpstr>
      <vt:lpstr>Arial</vt:lpstr>
      <vt:lpstr>Geologica Light</vt:lpstr>
      <vt:lpstr>Geologica</vt:lpstr>
      <vt:lpstr>Тheme Montserrat</vt:lpstr>
      <vt:lpstr>Цифровой контур поколений</vt:lpstr>
      <vt:lpstr>Презентация PowerPoint</vt:lpstr>
      <vt:lpstr>Презентация PowerPoint</vt:lpstr>
      <vt:lpstr>Доступная цифровая среда      и активное долголетие через: </vt:lpstr>
      <vt:lpstr>Курсы «Цифровая грамотность» на смартфонах</vt:lpstr>
      <vt:lpstr>Презентация PowerPoint</vt:lpstr>
      <vt:lpstr>Онлайн-сообщество</vt:lpstr>
      <vt:lpstr>Онлайн-сообщество: примеры</vt:lpstr>
      <vt:lpstr>Линия консультаций</vt:lpstr>
      <vt:lpstr>Важные факты</vt:lpstr>
      <vt:lpstr>Обратная связь       от благополучателей   и партнеров</vt:lpstr>
      <vt:lpstr>Отражение  в партнерстве  и медиа </vt:lpstr>
      <vt:lpstr>Спасибо  за внимание! аплан и календарь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Цифровой контур поколений</dc:title>
  <dc:creator>Ольга Преображенская</dc:creator>
  <cp:lastModifiedBy>Филиппова Юлия Александровна</cp:lastModifiedBy>
  <cp:revision>1</cp:revision>
  <dcterms:created xsi:type="dcterms:W3CDTF">2021-03-05T04:34:43Z</dcterms:created>
  <dcterms:modified xsi:type="dcterms:W3CDTF">2026-05-22T10:09:52Z</dcterms:modified>
</cp:coreProperties>
</file>