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8" r:id="rId4"/>
    <p:sldId id="298" r:id="rId5"/>
    <p:sldId id="299" r:id="rId6"/>
    <p:sldId id="285" r:id="rId7"/>
    <p:sldId id="286" r:id="rId8"/>
    <p:sldId id="303" r:id="rId9"/>
    <p:sldId id="288" r:id="rId10"/>
    <p:sldId id="289" r:id="rId11"/>
    <p:sldId id="300" r:id="rId12"/>
    <p:sldId id="305" r:id="rId13"/>
    <p:sldId id="306" r:id="rId14"/>
    <p:sldId id="307" r:id="rId15"/>
    <p:sldId id="308" r:id="rId16"/>
    <p:sldId id="290" r:id="rId17"/>
    <p:sldId id="302" r:id="rId18"/>
    <p:sldId id="291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B5F5-DBBF-4655-8F28-77A1838FFA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C904-5ECF-4FA5-8002-28ECA0C28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80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kybol\Desktop\volontery-gimn-volonterov_(mp3CC.biz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5" y="1785926"/>
            <a:ext cx="7289594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волонтёрского отряда </a:t>
            </a:r>
          </a:p>
          <a:p>
            <a:pPr algn="ctr"/>
            <a:r>
              <a:rPr lang="ru-RU" sz="8000" b="1" i="1" cap="none" spc="0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«Патриоты»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14290"/>
            <a:ext cx="70075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пос. Сургут муниципального района Сергиевский</a:t>
            </a:r>
            <a:endParaRPr lang="ru-RU" sz="32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8722" y="6021288"/>
            <a:ext cx="10638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sz="24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volontery-gimn-volonterov_(mp3CC.bi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884" y="188640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6328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«Чистый 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родник»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skybol\Desktop\экология\i (5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0100" y="1285860"/>
            <a:ext cx="6584068" cy="384070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884" y="188640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6328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Посади дерево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skybol\Desktop\ЗОЖ\IMG-20190531-WA002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7290" y="857232"/>
            <a:ext cx="6387052" cy="479028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884" y="188640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6328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Посади дерево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skybol\Desktop\ЗОЖ\IMG-20190531-WA002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728" y="1000108"/>
            <a:ext cx="6387052" cy="479028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884" y="188640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6328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Посади дерево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skybol\Desktop\ЗОЖ\IMG-20190531-WA002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7290" y="986191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884" y="188640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6000768"/>
            <a:ext cx="76328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ысадка семян каштана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skybol\Desktop\ЗОЖ\IMG-20190531-WA002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642918"/>
            <a:ext cx="3495997" cy="46613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884" y="188640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6328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 семян дуба </a:t>
            </a:r>
            <a:r>
              <a:rPr lang="ru-RU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черешчатого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baIviKr1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5238755" cy="3929066"/>
          </a:xfrm>
          <a:prstGeom prst="rect">
            <a:avLst/>
          </a:prstGeom>
        </p:spPr>
      </p:pic>
      <p:pic>
        <p:nvPicPr>
          <p:cNvPr id="7" name="Рисунок 6" descr="QFHQAjayF-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14290"/>
            <a:ext cx="2687188" cy="314327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448272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«ЗОЖ»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517232"/>
            <a:ext cx="7632848" cy="461665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соревнования по пионерболе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kybol\Desktop\IMG-20201122-WA001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00166" y="1000108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448272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«ЗОЖ»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517232"/>
            <a:ext cx="7632848" cy="461665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Традиционные Дни Здоровья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E:\фото  на печать\IMG_20190920_10192934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3108" y="1013266"/>
            <a:ext cx="5392713" cy="40445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448272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«ЗОЖ»</a:t>
            </a:r>
          </a:p>
        </p:txBody>
      </p:sp>
      <p:pic>
        <p:nvPicPr>
          <p:cNvPr id="14339" name="Picture 3" descr="C:\Users\skybol\Desktop\ЗОЖ\IMG-20201119-WA00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7356" y="1285860"/>
            <a:ext cx="5676092" cy="454087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448272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«ЗОЖ»</a:t>
            </a:r>
          </a:p>
        </p:txBody>
      </p:sp>
      <p:pic>
        <p:nvPicPr>
          <p:cNvPr id="15362" name="Picture 2" descr="C:\Users\skybol\Desktop\ЗОЖ\i (14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71736" y="1142984"/>
            <a:ext cx="4971277" cy="497127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8187742" cy="3570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«Патриотическое»:</a:t>
            </a: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Шефство над  тружениками тыла, одинокими престарелыми людьми; </a:t>
            </a:r>
          </a:p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«Добро и милосердие»:</a:t>
            </a: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благотворительных акций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традиционных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акциях «Неделя добра», «Неделя толерантности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dirty="0" smtClean="0"/>
              <a:t>«Посади дерево», «Живи, лес!», «Добрые крышечки</a:t>
            </a:r>
            <a:r>
              <a:rPr lang="ru-RU" dirty="0" smtClean="0"/>
              <a:t>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«Здоровый образ жизни»: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Дней здоровья, спортивных соревнований,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Дней                                   .    .        обнимашек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 ОТРЯДА   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802" y="188640"/>
            <a:ext cx="4227824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«Патриотическое»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5286388"/>
            <a:ext cx="76328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Поздравление</a:t>
            </a:r>
            <a:r>
              <a:rPr lang="ru-RU" sz="2400" dirty="0" smtClean="0"/>
              <a:t> </a:t>
            </a:r>
            <a:r>
              <a:rPr lang="ru-RU" sz="2400" dirty="0" smtClean="0"/>
              <a:t>заслуженных учителей с профессиональным праздником «Днем учителя</a:t>
            </a:r>
            <a:r>
              <a:rPr lang="ru-RU" sz="2400" dirty="0" smtClean="0"/>
              <a:t>».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1158" y="3645024"/>
            <a:ext cx="1847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kybol\Desktop\патриотическое\i (18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52" y="1785925"/>
            <a:ext cx="3929090" cy="2946817"/>
          </a:xfrm>
          <a:prstGeom prst="rect">
            <a:avLst/>
          </a:prstGeom>
          <a:noFill/>
        </p:spPr>
      </p:pic>
      <p:pic>
        <p:nvPicPr>
          <p:cNvPr id="9" name="Рисунок 8" descr="OBgV62suys-5yRn3HkTAzzjHT9hldFatUp6lVvucPqnn7IA839UGuj_108XjAMdDrO4wAJ_DJR1a-7EHf2_RN2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785926"/>
            <a:ext cx="3929090" cy="294681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802" y="188640"/>
            <a:ext cx="4227824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«Патриотическое»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733256"/>
            <a:ext cx="76328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Поздравление ветеранов </a:t>
            </a:r>
            <a:r>
              <a:rPr lang="ru-RU" sz="2400" dirty="0" smtClean="0"/>
              <a:t>и тружеников </a:t>
            </a:r>
            <a:r>
              <a:rPr lang="ru-RU" sz="2400" dirty="0" smtClean="0"/>
              <a:t>тыла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1158" y="3645024"/>
            <a:ext cx="1847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p1g1uzHhPlylQfHYIhFaoQN-Mo_K1n5HYgxCYmJqfQYlHhLw0DznTeQoWVv5K3ap6VizsEX9H6iIhhaL1U_Q5W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28604"/>
            <a:ext cx="3571900" cy="4816045"/>
          </a:xfrm>
          <a:prstGeom prst="rect">
            <a:avLst/>
          </a:prstGeom>
        </p:spPr>
      </p:pic>
      <p:pic>
        <p:nvPicPr>
          <p:cNvPr id="9" name="Рисунок 8" descr="Ac-4BBP0EiCC-aoYalPo0Qt2jlSF5npjKp5TB7V9YQAczALXjSbxoeExTQl43S0mdjPS-18nNzA8IEmK83OE-Wg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071545"/>
            <a:ext cx="3286148" cy="4430761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94" y="188640"/>
            <a:ext cx="4343240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«Патриотическое»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733256"/>
            <a:ext cx="76328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Всероссийская акция «</a:t>
            </a:r>
            <a:r>
              <a:rPr lang="ru-RU" sz="2400" i="1" dirty="0" smtClean="0"/>
              <a:t>Окна </a:t>
            </a:r>
            <a:r>
              <a:rPr lang="ru-RU" sz="2400" dirty="0" smtClean="0"/>
              <a:t>России</a:t>
            </a:r>
            <a:r>
              <a:rPr lang="ru-RU" sz="2400" dirty="0" smtClean="0"/>
              <a:t>»,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1158" y="3645024"/>
            <a:ext cx="1847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36" t="34681" r="39465" b="19603"/>
          <a:stretch>
            <a:fillRect/>
          </a:stretch>
        </p:blipFill>
        <p:spPr bwMode="auto">
          <a:xfrm>
            <a:off x="2786050" y="1428736"/>
            <a:ext cx="5429288" cy="384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1239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«Веселые старты»</a:t>
            </a:r>
            <a:endParaRPr lang="ru-RU" sz="3600" b="1" i="1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5643578"/>
            <a:ext cx="386165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Волонтеры провели развлекательное мероприятие для детей села</a:t>
            </a:r>
          </a:p>
        </p:txBody>
      </p:sp>
      <p:pic>
        <p:nvPicPr>
          <p:cNvPr id="7" name="Рисунок 6" descr="FqPun869G77aLpDhNw2nF8-eynXTmNJF1BRKUh9lek4x18tYVA17yLAbPI3A34EMY1-x35HqlXuQHXO1UqJ9TS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381531" cy="3286148"/>
          </a:xfrm>
          <a:prstGeom prst="rect">
            <a:avLst/>
          </a:prstGeom>
        </p:spPr>
      </p:pic>
      <p:pic>
        <p:nvPicPr>
          <p:cNvPr id="8" name="Рисунок 7" descr="QqFMMrGkebPT3xooU-6oF7XbbP_X0z_gJ92Kw3A5Xk5PC4nyh1CrExJYm75DOZknWWJviZFDfK8kFQ8HxNBalO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500042"/>
            <a:ext cx="4190997" cy="314324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2416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«Давай обнимемся»</a:t>
            </a:r>
            <a:endParaRPr lang="ru-RU" sz="3600" b="1" i="1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00174"/>
            <a:ext cx="4357114" cy="2897017"/>
          </a:xfrm>
          <a:prstGeom prst="rect">
            <a:avLst/>
          </a:prstGeom>
        </p:spPr>
      </p:pic>
      <p:pic>
        <p:nvPicPr>
          <p:cNvPr id="6" name="Рисунок 5" descr="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488"/>
            <a:ext cx="5801909" cy="38576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7330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«Добро и милосердие»</a:t>
            </a:r>
          </a:p>
        </p:txBody>
      </p:sp>
      <p:pic>
        <p:nvPicPr>
          <p:cNvPr id="7" name="Рисунок 6" descr="ftmcCVdmwDsCouDSs9YiNKjjzlKFy7ypO_sDwB7dpYpOfFxpiLWkHHmI6TJN7YpUCMXkEkRlnoVYPbqoB20quv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142984"/>
            <a:ext cx="3643320" cy="485776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884" y="188640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6328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Субботники по уборке  парка и школьного двора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skybol\Desktop\экология\i (16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1142984"/>
            <a:ext cx="8399229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210</Words>
  <Application>Microsoft Office PowerPoint</Application>
  <PresentationFormat>Экран (4:3)</PresentationFormat>
  <Paragraphs>47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Admin</cp:lastModifiedBy>
  <cp:revision>105</cp:revision>
  <dcterms:created xsi:type="dcterms:W3CDTF">2016-02-09T06:31:47Z</dcterms:created>
  <dcterms:modified xsi:type="dcterms:W3CDTF">2022-11-24T12:46:53Z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1006387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