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9" r:id="rId4"/>
    <p:sldId id="259" r:id="rId5"/>
    <p:sldId id="263" r:id="rId6"/>
    <p:sldId id="268" r:id="rId7"/>
    <p:sldId id="262" r:id="rId8"/>
    <p:sldId id="266" r:id="rId9"/>
    <p:sldId id="264" r:id="rId10"/>
    <p:sldId id="270" r:id="rId11"/>
    <p:sldId id="261" r:id="rId12"/>
    <p:sldId id="260" r:id="rId13"/>
    <p:sldId id="267" r:id="rId14"/>
    <p:sldId id="265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7FAFB-E850-415C-85E5-4ADA500EADA4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AC4D4-0F08-4A72-BDCF-5EFA66D323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C4D4-0F08-4A72-BDCF-5EFA66D323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C4D4-0F08-4A72-BDCF-5EFA66D323A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04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C4D4-0F08-4A72-BDCF-5EFA66D323A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53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C4D4-0F08-4A72-BDCF-5EFA66D323A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73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841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709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863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10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14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49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93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76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1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82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18B56-84C6-4FB0-9445-C2088EE4F0F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E31B-1723-4F19-81F0-850B7D0F1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4933" y="615461"/>
            <a:ext cx="7693268" cy="2168769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Центр культуры </a:t>
            </a:r>
            <a:b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</a:br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и спорта «Геолог»</a:t>
            </a:r>
            <a:endParaRPr lang="ru-RU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1292" y="4031272"/>
            <a:ext cx="9993924" cy="165515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ведущее учреждение культуры клубного типа муниципального образования город Салехард</a:t>
            </a:r>
            <a:endParaRPr lang="ru-RU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186235"/>
            <a:ext cx="3253153" cy="32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7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671" y="185622"/>
            <a:ext cx="4572000" cy="138135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День защиты детей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1161" y="1878775"/>
            <a:ext cx="4422531" cy="448685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 это большая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анимационная программа с играми, танцами, конкурсами и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призами, а также большой хоровод,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котором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активное участие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принимают  взрослые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и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дети.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Разнообразие фотозон, ярких образов и танцев создают атмосферу детства и беззаботности.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Юных гостей праздника поздравляют артисты и аниматоры в театральных костюмах.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 b="13726"/>
          <a:stretch/>
        </p:blipFill>
        <p:spPr>
          <a:xfrm>
            <a:off x="5750170" y="3571979"/>
            <a:ext cx="6266722" cy="3098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486">
            <a:off x="8237920" y="434250"/>
            <a:ext cx="3721033" cy="26367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/>
          <a:stretch/>
        </p:blipFill>
        <p:spPr>
          <a:xfrm>
            <a:off x="5310554" y="371243"/>
            <a:ext cx="3050458" cy="3013641"/>
          </a:xfrm>
        </p:spPr>
      </p:pic>
    </p:spTree>
    <p:extLst>
      <p:ext uri="{BB962C8B-B14F-4D97-AF65-F5344CB8AC3E}">
        <p14:creationId xmlns:p14="http://schemas.microsoft.com/office/powerpoint/2010/main" val="75743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40" y="199565"/>
            <a:ext cx="5114925" cy="104775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День России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39" y="3747576"/>
            <a:ext cx="4170319" cy="278075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0823" y="1446880"/>
            <a:ext cx="4528039" cy="4927543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дин из самых главных праздников России проходит на главной городской площади, где   собираются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тысячи </a:t>
            </a:r>
            <a:r>
              <a:rPr lang="ru-RU" sz="2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салехардцев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 и гостей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города.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Празднование сопровождается творческими выступлениями артистов окружной столицы. Изюминкой праздника является выступление самодеятельных творческих коллективов, представляющих свою культуру. 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По традиции учащиеся школ получают свои первые паспорта.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151">
            <a:off x="7799519" y="627450"/>
            <a:ext cx="4001252" cy="2668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65" y="1010621"/>
            <a:ext cx="2783305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94" y="246551"/>
            <a:ext cx="4672738" cy="1242331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День города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2369" y="1880323"/>
            <a:ext cx="4465963" cy="458623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дно из самых масштабных празднований окружной столицы, наполнено яркими образами в тематических костюмах, веселыми артистами и аниматорами,  красочными фестивалями. 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Гуляния проходят на главных улицах города, зазывая всех поучаствовать в необычных фотоссесиях, запоминающихся конкурсах и мастер–классах, а также продегустировать кулинарные блюда народов России.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292">
            <a:off x="8018735" y="579027"/>
            <a:ext cx="3801273" cy="2534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60" y="3697085"/>
            <a:ext cx="4201970" cy="280186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26" y="1257300"/>
            <a:ext cx="2679337" cy="4019006"/>
          </a:xfrm>
        </p:spPr>
      </p:pic>
    </p:spTree>
    <p:extLst>
      <p:ext uri="{BB962C8B-B14F-4D97-AF65-F5344CB8AC3E}">
        <p14:creationId xmlns:p14="http://schemas.microsoft.com/office/powerpoint/2010/main" val="147981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326" y="298938"/>
            <a:ext cx="5116064" cy="1471529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Фестиваль </a:t>
            </a:r>
            <a:r>
              <a:rPr lang="ru-RU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/>
            </a:r>
            <a:br>
              <a:rPr lang="ru-RU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</a:br>
            <a:r>
              <a:rPr lang="ru-RU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«Мы-вместе!»</a:t>
            </a:r>
            <a:endParaRPr lang="ru-RU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6" b="3681"/>
          <a:stretch/>
        </p:blipFill>
        <p:spPr>
          <a:xfrm rot="21447759">
            <a:off x="6573373" y="144547"/>
            <a:ext cx="5271052" cy="23246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8355" y="1895488"/>
            <a:ext cx="5182007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 одно из самых важных мероприятий, для  расширения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всесторонних культурных связей и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создания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полноценной духовной жизни людей с ограниченными возможностями, их реабилитации и интеграции в общество через культуру и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искусство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Фестиваль проходит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 творческой атмосфере.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Участники показывают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свои таланты в хореографии, вокале, изобразительном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искусстве и декоративно-прикладном творчестве.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27976" r="12321" b="17504"/>
          <a:stretch/>
        </p:blipFill>
        <p:spPr>
          <a:xfrm rot="361937">
            <a:off x="6431426" y="2302114"/>
            <a:ext cx="5394478" cy="2448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t="30303" r="-158" b="8718"/>
          <a:stretch/>
        </p:blipFill>
        <p:spPr>
          <a:xfrm>
            <a:off x="6317687" y="4505109"/>
            <a:ext cx="5635138" cy="212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1266" y="332278"/>
            <a:ext cx="5829300" cy="1186961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Открытие </a:t>
            </a:r>
            <a:b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</a:br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ледового городка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2563" y="1874671"/>
            <a:ext cx="4413738" cy="462789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амое долгожданное и радостное мероприятие для жителей города.</a:t>
            </a:r>
          </a:p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Г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ородская площадь с яркими новогодними украшениями, волшебными декорациями и тематическими ледовыми фигурами, собирает жителей города. 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Открывает праздничное мероприятие Дед Мороз со Снегурочкой, а главным событием становится зажжение огней на главной Ёлке.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195" r="50928" b="13431"/>
          <a:stretch/>
        </p:blipFill>
        <p:spPr>
          <a:xfrm>
            <a:off x="8795424" y="501555"/>
            <a:ext cx="3289110" cy="585489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t="1797" r="7888" b="52577"/>
          <a:stretch/>
        </p:blipFill>
        <p:spPr>
          <a:xfrm>
            <a:off x="5004481" y="501555"/>
            <a:ext cx="4551147" cy="227149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2913111"/>
            <a:ext cx="3472975" cy="3443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r="22416" b="2564"/>
          <a:stretch/>
        </p:blipFill>
        <p:spPr>
          <a:xfrm>
            <a:off x="7588920" y="3683977"/>
            <a:ext cx="2198076" cy="29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29250" y="1996101"/>
            <a:ext cx="4223543" cy="429039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амый сказочный праздник, подготовленный артистами ЦКиС «Геолог» с большим теплом и трепетом, для детей с ограниченными возможностями здоровья. 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Яркие выступления, в которых принимают участия дети, создают атмосферу радости и волшебства.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А самая долгожданная часть праздника - это подарки от Деда Мороза и Снегурочки.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65" y="174034"/>
            <a:ext cx="4465940" cy="2977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02" y="1143241"/>
            <a:ext cx="2309498" cy="2700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r="-1"/>
          <a:stretch/>
        </p:blipFill>
        <p:spPr>
          <a:xfrm>
            <a:off x="9542993" y="3306797"/>
            <a:ext cx="2411497" cy="33963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62" y="3935969"/>
            <a:ext cx="4027406" cy="26445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222" y="269192"/>
            <a:ext cx="3978609" cy="1393779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Новогодняя Ёлка </a:t>
            </a:r>
            <a:b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</a:b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для детей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0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12221" y="3500723"/>
            <a:ext cx="11767558" cy="11705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#</a:t>
            </a:r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Всегда </a:t>
            </a:r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 </a:t>
            </a:r>
            <a:r>
              <a:rPr lang="ru-RU" sz="5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Вами!Всегда</a:t>
            </a:r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 </a:t>
            </a:r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для Вас</a:t>
            </a:r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!</a:t>
            </a:r>
            <a:endParaRPr lang="ru-RU" sz="54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925794" y="1918517"/>
            <a:ext cx="10340412" cy="1260519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МАУК «ЦКиС «Геолог» – команда профессионалов-единомышленников, которая на протяжении </a:t>
            </a:r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30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-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ти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 </a:t>
            </a:r>
            <a:r>
              <a:rPr lang="ru-RU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лет существования учреждения живёт и работает под 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девизом: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6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31" y="562792"/>
            <a:ext cx="4916580" cy="16002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Центр культуры и спорта «Геолог» 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426">
            <a:off x="6635327" y="274843"/>
            <a:ext cx="4062802" cy="270906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0439" y="2885029"/>
            <a:ext cx="4916580" cy="3049779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редоставляет услуги населению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города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сфере культуры, развития физической культуры и спорта, оздоровительной деятельности и организации досуга от развлекательных игровых программ, корпоративных мероприятий до массовых городских гуляний</a:t>
            </a:r>
            <a:r>
              <a:rPr lang="ru-RU" sz="2000" dirty="0">
                <a:latin typeface="Segoe Print" panose="02000600000000000000" pitchFamily="2" charset="0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238">
            <a:off x="9405395" y="2730203"/>
            <a:ext cx="2420983" cy="3631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/>
          <a:stretch/>
        </p:blipFill>
        <p:spPr>
          <a:xfrm rot="167880">
            <a:off x="6067128" y="2862032"/>
            <a:ext cx="2666711" cy="37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4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6019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088" y="-76419"/>
            <a:ext cx="4212467" cy="16002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Новогодняя ночь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7088" y="1714691"/>
            <a:ext cx="4352920" cy="487074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раздник, который в новогоднюю ночь, собирает на главной городской площади жителей и гостей окружной столицы.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Одна и главных улиц города становится яркой и оживленной. </a:t>
            </a:r>
          </a:p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А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тмосферу праздника создают зажигательные песни и танцы, в исполнении артистов Центра «Геолог»! 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Под бой курантов, небо северной столицы озаряет праздничный фейерверк!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92" y="3970361"/>
            <a:ext cx="4190750" cy="27943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731">
            <a:off x="7802788" y="279815"/>
            <a:ext cx="4159746" cy="2773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3" r="24252" b="-308"/>
          <a:stretch/>
        </p:blipFill>
        <p:spPr>
          <a:xfrm>
            <a:off x="5044980" y="1003479"/>
            <a:ext cx="2980562" cy="49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4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38" y="483577"/>
            <a:ext cx="3912579" cy="134522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День оленевода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1005" y="1962192"/>
            <a:ext cx="4332349" cy="4377062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lnSpcReduction="10000"/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дно из самых красочных событий года,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г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 народы и культуры смешиваются, превращаясь в яркий праздник!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По традиции праздник проходит в марте, на берегу реки Полябта. Он состоит из соревнований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по национальным видам спорта,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развлекательных мероприятий, концертных номеров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 участием артистов окружных и городских учреждений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культуры, а также приглашенных гостей.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42">
            <a:off x="7700856" y="3862550"/>
            <a:ext cx="4103362" cy="27361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85">
            <a:off x="7799571" y="460350"/>
            <a:ext cx="4104545" cy="2736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r="15696"/>
          <a:stretch/>
        </p:blipFill>
        <p:spPr>
          <a:xfrm>
            <a:off x="5309777" y="1455193"/>
            <a:ext cx="2649857" cy="3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4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9420" y="109127"/>
            <a:ext cx="5675312" cy="116469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Вороний День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6632" y="1529210"/>
            <a:ext cx="4563207" cy="507340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Ежегодно, 8 апреля, встречаем новый год по традициям народов ханты и манси!</a:t>
            </a:r>
          </a:p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Н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ачало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года – это весна, время, когда природа пробуждается от криков первой птицы, которая возвращается на север – вороны.</a:t>
            </a:r>
            <a:endParaRPr lang="ru-RU" sz="20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На праздновании гости знакомятся с историей праздника, легендами Севера, узнают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различные приметы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, принимают участие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 конкурсах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. И, конечно загадывают желание, повязав яркую ленту или лоскут ткани на березу - «Древо желаний».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355">
            <a:off x="7596672" y="823226"/>
            <a:ext cx="4398556" cy="29305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1" b="13268"/>
          <a:stretch/>
        </p:blipFill>
        <p:spPr>
          <a:xfrm>
            <a:off x="5114926" y="4258430"/>
            <a:ext cx="6982369" cy="2551693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r="31962"/>
          <a:stretch/>
        </p:blipFill>
        <p:spPr>
          <a:xfrm>
            <a:off x="5410200" y="767722"/>
            <a:ext cx="2407853" cy="3419547"/>
          </a:xfrm>
        </p:spPr>
      </p:pic>
    </p:spTree>
    <p:extLst>
      <p:ext uri="{BB962C8B-B14F-4D97-AF65-F5344CB8AC3E}">
        <p14:creationId xmlns:p14="http://schemas.microsoft.com/office/powerpoint/2010/main" val="298903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215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54" y="100140"/>
            <a:ext cx="5389461" cy="154851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Городской конкурс </a:t>
            </a:r>
            <a:b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</a:br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«Полярная звезда»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0" r="34353" b="1125"/>
          <a:stretch/>
        </p:blipFill>
        <p:spPr>
          <a:xfrm>
            <a:off x="5880778" y="97400"/>
            <a:ext cx="2229853" cy="421753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9954" y="2090403"/>
            <a:ext cx="4296101" cy="3897160"/>
          </a:xfrm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это конкурс,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направленный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поддержку и развитие эстрадного творчества среди детей, юношества и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молодёжи.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фестиваля – это представители учреждений культуры,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бразовательных организаций и самодеятельные коллективы города.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Самые талантливые, активные и яркие получают звание лауреата, а главным призом становится Гран-При.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13801" r="20364"/>
          <a:stretch/>
        </p:blipFill>
        <p:spPr>
          <a:xfrm>
            <a:off x="8355763" y="154550"/>
            <a:ext cx="3613174" cy="36679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74" y="3822469"/>
            <a:ext cx="4278463" cy="2852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87" y="4407131"/>
            <a:ext cx="3304576" cy="220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6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890" y="231129"/>
            <a:ext cx="4512595" cy="99438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День Победы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9890" y="1497724"/>
            <a:ext cx="4361900" cy="4837506"/>
          </a:xfrm>
        </p:spPr>
        <p:txBody>
          <a:bodyPr>
            <a:normAutofit fontScale="6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 этот день мы </a:t>
            </a:r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вспоминаем и чествуем тех, кто сражался за наше будущее, нашу свободу, нашу </a:t>
            </a:r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жизнь</a:t>
            </a:r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!</a:t>
            </a:r>
            <a:endParaRPr lang="ru-RU" sz="32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  <a:p>
            <a:pPr algn="ctr"/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Для ветеранов и тружеников тыла Великой Отечественной войны с концертами во дворах выступает «Фронтовая бригада».</a:t>
            </a:r>
          </a:p>
          <a:p>
            <a:pPr algn="ctr"/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 </a:t>
            </a:r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По улицам города проходит парад </a:t>
            </a:r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служащих Вооруженных сил со знаменем Победы, </a:t>
            </a:r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во главе с Ветераном Великой Отечественной войны Николаем Тимофеевичем Шакуровым.</a:t>
            </a:r>
          </a:p>
          <a:p>
            <a:pPr algn="ctr"/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 </a:t>
            </a:r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А на главной площади города у Центра «</a:t>
            </a:r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Геолог» </a:t>
            </a:r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разворачивается праздничное мероприятие.</a:t>
            </a:r>
            <a:endParaRPr lang="ru-RU" dirty="0" smtClean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4116" y="91559"/>
            <a:ext cx="4560203" cy="22679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943">
            <a:off x="8413365" y="2085628"/>
            <a:ext cx="3538511" cy="23594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728" y="4551515"/>
            <a:ext cx="3932261" cy="2194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20" y="4705985"/>
            <a:ext cx="2913974" cy="19430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485" y="2157930"/>
            <a:ext cx="3682303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4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183" y="383940"/>
            <a:ext cx="5987561" cy="16002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Фестиваль </a:t>
            </a:r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/>
            </a:r>
            <a:b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</a:br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«Народов много - </a:t>
            </a:r>
            <a:r>
              <a:rPr lang="ru-RU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страна </a:t>
            </a:r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одна!»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4"/>
          <a:stretch/>
        </p:blipFill>
        <p:spPr>
          <a:xfrm>
            <a:off x="5771195" y="238125"/>
            <a:ext cx="6241417" cy="304288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2137" y="2058860"/>
            <a:ext cx="4940490" cy="449206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является свидетельством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того, что наша страна богата замечательными талантами, которые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бережно сохраняют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культурное наследие своего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народа.</a:t>
            </a: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ф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естивале принимают более 200 участников,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в возрасте от 7 лет и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старше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по направлениям вокал и хореография.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Самые яркие номера входят в концертную программу, посвящённую празднованию Дня России. 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24" y="3158634"/>
            <a:ext cx="2641463" cy="3521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93" y="3381376"/>
            <a:ext cx="4286319" cy="28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1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589" r="-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03" y="108854"/>
            <a:ext cx="5072059" cy="95769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Первая волна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9557" y="1273319"/>
            <a:ext cx="4476467" cy="5209367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т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радиционный праздник, который ежегодно проходит у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монумента «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Мамонт». 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Интерактивная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программа со зрителями, игры для детей, места для корпоративного отдыха и праздничная 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торговля.</a:t>
            </a:r>
          </a:p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Традиционный обряд, полюбившийся жителям города, сжигание 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на костре чучела северной ведьмы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Парнэко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egoe Print" panose="02000600000000000000" pitchFamily="2" charset="0"/>
              </a:rPr>
              <a:t>. Вместе с ведьмой, жители и гости города сжигают свои беды и невзгоды, бросая в костёр исписанные дощечки с «желаниями».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62" y="108854"/>
            <a:ext cx="3105588" cy="414078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/>
        </p:blipFill>
        <p:spPr>
          <a:xfrm>
            <a:off x="7340367" y="4312706"/>
            <a:ext cx="4607761" cy="2380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2" y="4312705"/>
            <a:ext cx="1785508" cy="2380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54" y="99867"/>
            <a:ext cx="3094274" cy="4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9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805</Words>
  <Application>Microsoft Office PowerPoint</Application>
  <PresentationFormat>Широкоэкранный</PresentationFormat>
  <Paragraphs>61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Segoe Print</vt:lpstr>
      <vt:lpstr>Times New Roman</vt:lpstr>
      <vt:lpstr>Тема Office</vt:lpstr>
      <vt:lpstr>Центр культуры  и спорта «Геолог»</vt:lpstr>
      <vt:lpstr>Центр культуры и спорта «Геолог» </vt:lpstr>
      <vt:lpstr>Новогодняя ночь</vt:lpstr>
      <vt:lpstr>День оленевода</vt:lpstr>
      <vt:lpstr>Вороний День</vt:lpstr>
      <vt:lpstr>Городской конкурс  «Полярная звезда»</vt:lpstr>
      <vt:lpstr>День Победы</vt:lpstr>
      <vt:lpstr>Фестиваль  «Народов много - страна одна!»</vt:lpstr>
      <vt:lpstr>Первая волна</vt:lpstr>
      <vt:lpstr>День защиты детей</vt:lpstr>
      <vt:lpstr>День России</vt:lpstr>
      <vt:lpstr>День города</vt:lpstr>
      <vt:lpstr>Фестиваль  «Мы-вместе!»</vt:lpstr>
      <vt:lpstr>Открытие  ледового городка</vt:lpstr>
      <vt:lpstr>Новогодняя Ёлка  для детей</vt:lpstr>
      <vt:lpstr>#Всегда с Вами!Всегда для Вас!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Лищенко</dc:creator>
  <cp:lastModifiedBy>InWin2</cp:lastModifiedBy>
  <cp:revision>109</cp:revision>
  <dcterms:created xsi:type="dcterms:W3CDTF">2022-10-24T11:05:50Z</dcterms:created>
  <dcterms:modified xsi:type="dcterms:W3CDTF">2022-10-28T03:46:50Z</dcterms:modified>
</cp:coreProperties>
</file>