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3" r:id="rId2"/>
    <p:sldId id="277" r:id="rId3"/>
    <p:sldId id="363" r:id="rId4"/>
    <p:sldId id="268" r:id="rId5"/>
    <p:sldId id="256" r:id="rId6"/>
    <p:sldId id="349" r:id="rId7"/>
    <p:sldId id="288" r:id="rId8"/>
    <p:sldId id="367" r:id="rId9"/>
    <p:sldId id="368" r:id="rId10"/>
    <p:sldId id="369" r:id="rId11"/>
    <p:sldId id="371" r:id="rId12"/>
    <p:sldId id="350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847"/>
    <a:srgbClr val="F8F8F8"/>
    <a:srgbClr val="6218C5"/>
    <a:srgbClr val="F4095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4004" autoAdjust="0"/>
  </p:normalViewPr>
  <p:slideViewPr>
    <p:cSldViewPr snapToGrid="0">
      <p:cViewPr>
        <p:scale>
          <a:sx n="60" d="100"/>
          <a:sy n="60" d="100"/>
        </p:scale>
        <p:origin x="-1723" y="-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73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C0202-9AEC-4971-86CD-C6C17B6251E0}" type="datetimeFigureOut">
              <a:rPr lang="id-ID" smtClean="0"/>
              <a:pPr/>
              <a:t>22/09/2023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08649-DEA3-43CA-BBD9-CBA46697201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81386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8649-DEA3-43CA-BBD9-CBA466972011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/>
          <p:cNvSpPr/>
          <p:nvPr userDrawn="1"/>
        </p:nvSpPr>
        <p:spPr>
          <a:xfrm rot="2700000">
            <a:off x="-59091" y="5630552"/>
            <a:ext cx="1016000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8" name="Rectangle: Rounded Corners 27"/>
          <p:cNvSpPr/>
          <p:nvPr userDrawn="1"/>
        </p:nvSpPr>
        <p:spPr>
          <a:xfrm rot="2700000" flipH="1">
            <a:off x="253214" y="5169707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Rectangle: Rounded Corners 28"/>
          <p:cNvSpPr/>
          <p:nvPr userDrawn="1"/>
        </p:nvSpPr>
        <p:spPr>
          <a:xfrm rot="2700000" flipH="1">
            <a:off x="2316474" y="4352866"/>
            <a:ext cx="45719" cy="20045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Rectangle: Rounded Corners 29"/>
          <p:cNvSpPr/>
          <p:nvPr userDrawn="1"/>
        </p:nvSpPr>
        <p:spPr>
          <a:xfrm rot="2700000" flipH="1">
            <a:off x="7578004" y="4063217"/>
            <a:ext cx="45793" cy="381159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Rectangle: Rounded Corners 30"/>
          <p:cNvSpPr/>
          <p:nvPr userDrawn="1"/>
        </p:nvSpPr>
        <p:spPr>
          <a:xfrm rot="2700000">
            <a:off x="10540832" y="-2630215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Rectangle: Rounded Corners 31"/>
          <p:cNvSpPr/>
          <p:nvPr userDrawn="1"/>
        </p:nvSpPr>
        <p:spPr>
          <a:xfrm rot="2700000">
            <a:off x="11095057" y="620978"/>
            <a:ext cx="695083" cy="152637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10896101" y="831111"/>
            <a:ext cx="1092994" cy="1106107"/>
            <a:chOff x="9789319" y="1181099"/>
            <a:chExt cx="1092994" cy="1106107"/>
          </a:xfrm>
        </p:grpSpPr>
        <p:sp>
          <p:nvSpPr>
            <p:cNvPr id="34" name="Oval 33"/>
            <p:cNvSpPr/>
            <p:nvPr/>
          </p:nvSpPr>
          <p:spPr>
            <a:xfrm>
              <a:off x="10365582" y="1181099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5" name="Oval 34"/>
            <p:cNvSpPr/>
            <p:nvPr/>
          </p:nvSpPr>
          <p:spPr>
            <a:xfrm>
              <a:off x="9789319" y="1770475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-644962" y="-1805690"/>
            <a:ext cx="15523628" cy="7372314"/>
            <a:chOff x="-644962" y="-1805690"/>
            <a:chExt cx="15523628" cy="7372314"/>
          </a:xfrm>
        </p:grpSpPr>
        <p:sp>
          <p:nvSpPr>
            <p:cNvPr id="38" name="Rectangle: Rounded Corners 37"/>
            <p:cNvSpPr/>
            <p:nvPr/>
          </p:nvSpPr>
          <p:spPr>
            <a:xfrm rot="2700000">
              <a:off x="11562152" y="-3645270"/>
              <a:ext cx="1016000" cy="56170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39" name="Rectangle: Rounded Corners 38"/>
            <p:cNvSpPr/>
            <p:nvPr/>
          </p:nvSpPr>
          <p:spPr>
            <a:xfrm rot="2700000">
              <a:off x="10580305" y="-4106204"/>
              <a:ext cx="1016000" cy="56170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40" name="Rectangle: Rounded Corners 39"/>
            <p:cNvSpPr/>
            <p:nvPr/>
          </p:nvSpPr>
          <p:spPr>
            <a:xfrm rot="2700000" flipH="1">
              <a:off x="9656665" y="2296495"/>
              <a:ext cx="184279" cy="383177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1" name="Rectangle: Rounded Corners 40"/>
            <p:cNvSpPr/>
            <p:nvPr/>
          </p:nvSpPr>
          <p:spPr>
            <a:xfrm rot="2700000">
              <a:off x="7063233" y="373967"/>
              <a:ext cx="550790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42" name="Rectangle: Rounded Corners 41"/>
            <p:cNvSpPr/>
            <p:nvPr/>
          </p:nvSpPr>
          <p:spPr>
            <a:xfrm rot="2700000">
              <a:off x="7552981" y="-744033"/>
              <a:ext cx="350766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43" name="Rectangle: Rounded Corners 42"/>
            <p:cNvSpPr/>
            <p:nvPr/>
          </p:nvSpPr>
          <p:spPr>
            <a:xfrm rot="2700000">
              <a:off x="2300396" y="-937515"/>
              <a:ext cx="350766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44" name="Rectangle: Rounded Corners 43"/>
            <p:cNvSpPr/>
            <p:nvPr/>
          </p:nvSpPr>
          <p:spPr>
            <a:xfrm rot="2700000">
              <a:off x="887945" y="-1179708"/>
              <a:ext cx="764930" cy="26443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45" name="Rectangle: Rounded Corners 44"/>
            <p:cNvSpPr/>
            <p:nvPr/>
          </p:nvSpPr>
          <p:spPr>
            <a:xfrm rot="2700000" flipH="1">
              <a:off x="625789" y="-228792"/>
              <a:ext cx="50701" cy="259220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6" name="Rectangle: Rounded Corners 45"/>
            <p:cNvSpPr/>
            <p:nvPr/>
          </p:nvSpPr>
          <p:spPr>
            <a:xfrm rot="2700000" flipH="1">
              <a:off x="11207545" y="4393474"/>
              <a:ext cx="66130" cy="228016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="" xmlns:p14="http://schemas.microsoft.com/office/powerpoint/2010/main" val="416402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676071" y="1173808"/>
            <a:ext cx="2955472" cy="2626788"/>
          </a:xfrm>
          <a:custGeom>
            <a:avLst/>
            <a:gdLst>
              <a:gd name="connsiteX0" fmla="*/ 57028 w 2955472"/>
              <a:gd name="connsiteY0" fmla="*/ 0 h 2626788"/>
              <a:gd name="connsiteX1" fmla="*/ 2898444 w 2955472"/>
              <a:gd name="connsiteY1" fmla="*/ 0 h 2626788"/>
              <a:gd name="connsiteX2" fmla="*/ 2955472 w 2955472"/>
              <a:gd name="connsiteY2" fmla="*/ 57028 h 2626788"/>
              <a:gd name="connsiteX3" fmla="*/ 2955472 w 2955472"/>
              <a:gd name="connsiteY3" fmla="*/ 2626788 h 2626788"/>
              <a:gd name="connsiteX4" fmla="*/ 0 w 2955472"/>
              <a:gd name="connsiteY4" fmla="*/ 2626788 h 2626788"/>
              <a:gd name="connsiteX5" fmla="*/ 0 w 2955472"/>
              <a:gd name="connsiteY5" fmla="*/ 57028 h 2626788"/>
              <a:gd name="connsiteX6" fmla="*/ 57028 w 2955472"/>
              <a:gd name="connsiteY6" fmla="*/ 0 h 262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5472" h="2626788">
                <a:moveTo>
                  <a:pt x="57028" y="0"/>
                </a:moveTo>
                <a:lnTo>
                  <a:pt x="2898444" y="0"/>
                </a:lnTo>
                <a:cubicBezTo>
                  <a:pt x="2929940" y="0"/>
                  <a:pt x="2955472" y="25532"/>
                  <a:pt x="2955472" y="57028"/>
                </a:cubicBezTo>
                <a:lnTo>
                  <a:pt x="2955472" y="2626788"/>
                </a:lnTo>
                <a:lnTo>
                  <a:pt x="0" y="2626788"/>
                </a:lnTo>
                <a:lnTo>
                  <a:pt x="0" y="57028"/>
                </a:lnTo>
                <a:cubicBezTo>
                  <a:pt x="0" y="25532"/>
                  <a:pt x="25532" y="0"/>
                  <a:pt x="570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798207" y="3444996"/>
            <a:ext cx="711200" cy="711200"/>
          </a:xfrm>
          <a:custGeom>
            <a:avLst/>
            <a:gdLst>
              <a:gd name="connsiteX0" fmla="*/ 355600 w 711200"/>
              <a:gd name="connsiteY0" fmla="*/ 0 h 711200"/>
              <a:gd name="connsiteX1" fmla="*/ 711200 w 711200"/>
              <a:gd name="connsiteY1" fmla="*/ 355600 h 711200"/>
              <a:gd name="connsiteX2" fmla="*/ 355600 w 711200"/>
              <a:gd name="connsiteY2" fmla="*/ 711200 h 711200"/>
              <a:gd name="connsiteX3" fmla="*/ 0 w 711200"/>
              <a:gd name="connsiteY3" fmla="*/ 355600 h 711200"/>
              <a:gd name="connsiteX4" fmla="*/ 355600 w 711200"/>
              <a:gd name="connsiteY4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711200">
                <a:moveTo>
                  <a:pt x="355600" y="0"/>
                </a:moveTo>
                <a:cubicBezTo>
                  <a:pt x="551992" y="0"/>
                  <a:pt x="711200" y="159208"/>
                  <a:pt x="711200" y="355600"/>
                </a:cubicBezTo>
                <a:cubicBezTo>
                  <a:pt x="711200" y="551992"/>
                  <a:pt x="551992" y="711200"/>
                  <a:pt x="355600" y="711200"/>
                </a:cubicBezTo>
                <a:cubicBezTo>
                  <a:pt x="159208" y="711200"/>
                  <a:pt x="0" y="551992"/>
                  <a:pt x="0" y="355600"/>
                </a:cubicBezTo>
                <a:cubicBezTo>
                  <a:pt x="0" y="159208"/>
                  <a:pt x="159208" y="0"/>
                  <a:pt x="355600" y="0"/>
                </a:cubicBezTo>
                <a:close/>
              </a:path>
            </a:pathLst>
          </a:custGeom>
          <a:effectLst>
            <a:outerShdw blurRad="254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50144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9515475" cy="6858000"/>
          </a:xfrm>
          <a:custGeom>
            <a:avLst/>
            <a:gdLst>
              <a:gd name="connsiteX0" fmla="*/ 0 w 9515475"/>
              <a:gd name="connsiteY0" fmla="*/ 0 h 6858000"/>
              <a:gd name="connsiteX1" fmla="*/ 9515475 w 9515475"/>
              <a:gd name="connsiteY1" fmla="*/ 0 h 6858000"/>
              <a:gd name="connsiteX2" fmla="*/ 2676525 w 9515475"/>
              <a:gd name="connsiteY2" fmla="*/ 6858000 h 6858000"/>
              <a:gd name="connsiteX3" fmla="*/ 0 w 95154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5475" h="6858000">
                <a:moveTo>
                  <a:pt x="0" y="0"/>
                </a:moveTo>
                <a:lnTo>
                  <a:pt x="9515475" y="0"/>
                </a:lnTo>
                <a:lnTo>
                  <a:pt x="26765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02193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 rot="549907">
            <a:off x="7025505" y="1984655"/>
            <a:ext cx="1321208" cy="2312307"/>
          </a:xfrm>
          <a:custGeom>
            <a:avLst/>
            <a:gdLst>
              <a:gd name="connsiteX0" fmla="*/ 0 w 1235810"/>
              <a:gd name="connsiteY0" fmla="*/ 0 h 2171712"/>
              <a:gd name="connsiteX1" fmla="*/ 1235810 w 1235810"/>
              <a:gd name="connsiteY1" fmla="*/ 0 h 2171712"/>
              <a:gd name="connsiteX2" fmla="*/ 1235810 w 1235810"/>
              <a:gd name="connsiteY2" fmla="*/ 2171712 h 2171712"/>
              <a:gd name="connsiteX3" fmla="*/ 0 w 1235810"/>
              <a:gd name="connsiteY3" fmla="*/ 2171712 h 2171712"/>
              <a:gd name="connsiteX4" fmla="*/ 0 w 1235810"/>
              <a:gd name="connsiteY4" fmla="*/ 0 h 2171712"/>
              <a:gd name="connsiteX0" fmla="*/ 0 w 1253859"/>
              <a:gd name="connsiteY0" fmla="*/ 7736 h 2179448"/>
              <a:gd name="connsiteX1" fmla="*/ 1253859 w 1253859"/>
              <a:gd name="connsiteY1" fmla="*/ 0 h 2179448"/>
              <a:gd name="connsiteX2" fmla="*/ 1235810 w 1253859"/>
              <a:gd name="connsiteY2" fmla="*/ 2179448 h 2179448"/>
              <a:gd name="connsiteX3" fmla="*/ 0 w 1253859"/>
              <a:gd name="connsiteY3" fmla="*/ 2179448 h 2179448"/>
              <a:gd name="connsiteX4" fmla="*/ 0 w 1253859"/>
              <a:gd name="connsiteY4" fmla="*/ 7736 h 2179448"/>
              <a:gd name="connsiteX0" fmla="*/ 0 w 1263262"/>
              <a:gd name="connsiteY0" fmla="*/ 9253 h 2180965"/>
              <a:gd name="connsiteX1" fmla="*/ 1263262 w 1263262"/>
              <a:gd name="connsiteY1" fmla="*/ 0 h 2180965"/>
              <a:gd name="connsiteX2" fmla="*/ 1235810 w 1263262"/>
              <a:gd name="connsiteY2" fmla="*/ 2180965 h 2180965"/>
              <a:gd name="connsiteX3" fmla="*/ 0 w 1263262"/>
              <a:gd name="connsiteY3" fmla="*/ 2180965 h 2180965"/>
              <a:gd name="connsiteX4" fmla="*/ 0 w 1263262"/>
              <a:gd name="connsiteY4" fmla="*/ 9253 h 2180965"/>
              <a:gd name="connsiteX0" fmla="*/ 0 w 1277368"/>
              <a:gd name="connsiteY0" fmla="*/ 11528 h 2183240"/>
              <a:gd name="connsiteX1" fmla="*/ 1277368 w 1277368"/>
              <a:gd name="connsiteY1" fmla="*/ 0 h 2183240"/>
              <a:gd name="connsiteX2" fmla="*/ 1235810 w 1277368"/>
              <a:gd name="connsiteY2" fmla="*/ 2183240 h 2183240"/>
              <a:gd name="connsiteX3" fmla="*/ 0 w 1277368"/>
              <a:gd name="connsiteY3" fmla="*/ 2183240 h 2183240"/>
              <a:gd name="connsiteX4" fmla="*/ 0 w 1277368"/>
              <a:gd name="connsiteY4" fmla="*/ 11528 h 2183240"/>
              <a:gd name="connsiteX0" fmla="*/ 0 w 1298150"/>
              <a:gd name="connsiteY0" fmla="*/ 11528 h 2240720"/>
              <a:gd name="connsiteX1" fmla="*/ 1277368 w 1298150"/>
              <a:gd name="connsiteY1" fmla="*/ 0 h 2240720"/>
              <a:gd name="connsiteX2" fmla="*/ 1298150 w 1298150"/>
              <a:gd name="connsiteY2" fmla="*/ 2240720 h 2240720"/>
              <a:gd name="connsiteX3" fmla="*/ 0 w 1298150"/>
              <a:gd name="connsiteY3" fmla="*/ 2183240 h 2240720"/>
              <a:gd name="connsiteX4" fmla="*/ 0 w 1298150"/>
              <a:gd name="connsiteY4" fmla="*/ 11528 h 2240720"/>
              <a:gd name="connsiteX0" fmla="*/ 0 w 1306495"/>
              <a:gd name="connsiteY0" fmla="*/ 11528 h 2292439"/>
              <a:gd name="connsiteX1" fmla="*/ 1277368 w 1306495"/>
              <a:gd name="connsiteY1" fmla="*/ 0 h 2292439"/>
              <a:gd name="connsiteX2" fmla="*/ 1306495 w 1306495"/>
              <a:gd name="connsiteY2" fmla="*/ 2292439 h 2292439"/>
              <a:gd name="connsiteX3" fmla="*/ 0 w 1306495"/>
              <a:gd name="connsiteY3" fmla="*/ 2183240 h 2292439"/>
              <a:gd name="connsiteX4" fmla="*/ 0 w 1306495"/>
              <a:gd name="connsiteY4" fmla="*/ 11528 h 2292439"/>
              <a:gd name="connsiteX0" fmla="*/ 12438 w 1318933"/>
              <a:gd name="connsiteY0" fmla="*/ 11528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12438 w 1318933"/>
              <a:gd name="connsiteY4" fmla="*/ 11528 h 2292439"/>
              <a:gd name="connsiteX0" fmla="*/ 24426 w 1318933"/>
              <a:gd name="connsiteY0" fmla="*/ 1157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426 w 1318933"/>
              <a:gd name="connsiteY4" fmla="*/ 115724 h 2292439"/>
              <a:gd name="connsiteX0" fmla="*/ 27911 w 1318933"/>
              <a:gd name="connsiteY0" fmla="*/ 476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7911 w 1318933"/>
              <a:gd name="connsiteY4" fmla="*/ 47624 h 2292439"/>
              <a:gd name="connsiteX0" fmla="*/ 24877 w 1318933"/>
              <a:gd name="connsiteY0" fmla="*/ 28817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877 w 1318933"/>
              <a:gd name="connsiteY4" fmla="*/ 28817 h 2292439"/>
              <a:gd name="connsiteX0" fmla="*/ 0 w 1321208"/>
              <a:gd name="connsiteY0" fmla="*/ 0 h 2312307"/>
              <a:gd name="connsiteX1" fmla="*/ 1292081 w 1321208"/>
              <a:gd name="connsiteY1" fmla="*/ 19868 h 2312307"/>
              <a:gd name="connsiteX2" fmla="*/ 1321208 w 1321208"/>
              <a:gd name="connsiteY2" fmla="*/ 2312307 h 2312307"/>
              <a:gd name="connsiteX3" fmla="*/ 2275 w 1321208"/>
              <a:gd name="connsiteY3" fmla="*/ 2185819 h 2312307"/>
              <a:gd name="connsiteX4" fmla="*/ 0 w 1321208"/>
              <a:gd name="connsiteY4" fmla="*/ 0 h 231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208" h="2312307">
                <a:moveTo>
                  <a:pt x="0" y="0"/>
                </a:moveTo>
                <a:lnTo>
                  <a:pt x="1292081" y="19868"/>
                </a:lnTo>
                <a:lnTo>
                  <a:pt x="1321208" y="2312307"/>
                </a:lnTo>
                <a:lnTo>
                  <a:pt x="2275" y="2185819"/>
                </a:lnTo>
                <a:cubicBezTo>
                  <a:pt x="1517" y="1457213"/>
                  <a:pt x="758" y="728606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isometricOffAxis1Right"/>
            <a:lightRig rig="threePt" dir="t"/>
          </a:scene3d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435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 rot="2654530">
            <a:off x="7734881" y="1161673"/>
            <a:ext cx="2927444" cy="5411096"/>
          </a:xfrm>
          <a:custGeom>
            <a:avLst/>
            <a:gdLst>
              <a:gd name="connsiteX0" fmla="*/ 0 w 2398712"/>
              <a:gd name="connsiteY0" fmla="*/ 0 h 4362450"/>
              <a:gd name="connsiteX1" fmla="*/ 2398712 w 2398712"/>
              <a:gd name="connsiteY1" fmla="*/ 0 h 4362450"/>
              <a:gd name="connsiteX2" fmla="*/ 2398712 w 2398712"/>
              <a:gd name="connsiteY2" fmla="*/ 4362450 h 4362450"/>
              <a:gd name="connsiteX3" fmla="*/ 0 w 2398712"/>
              <a:gd name="connsiteY3" fmla="*/ 4362450 h 4362450"/>
              <a:gd name="connsiteX4" fmla="*/ 0 w 2398712"/>
              <a:gd name="connsiteY4" fmla="*/ 0 h 4362450"/>
              <a:gd name="connsiteX0" fmla="*/ 0 w 2485639"/>
              <a:gd name="connsiteY0" fmla="*/ 0 h 4410750"/>
              <a:gd name="connsiteX1" fmla="*/ 2485639 w 2485639"/>
              <a:gd name="connsiteY1" fmla="*/ 48300 h 4410750"/>
              <a:gd name="connsiteX2" fmla="*/ 2485639 w 2485639"/>
              <a:gd name="connsiteY2" fmla="*/ 4410750 h 4410750"/>
              <a:gd name="connsiteX3" fmla="*/ 86927 w 2485639"/>
              <a:gd name="connsiteY3" fmla="*/ 4410750 h 4410750"/>
              <a:gd name="connsiteX4" fmla="*/ 0 w 2485639"/>
              <a:gd name="connsiteY4" fmla="*/ 0 h 4410750"/>
              <a:gd name="connsiteX0" fmla="*/ 0 w 2451521"/>
              <a:gd name="connsiteY0" fmla="*/ 0 h 4443978"/>
              <a:gd name="connsiteX1" fmla="*/ 2451521 w 2451521"/>
              <a:gd name="connsiteY1" fmla="*/ 81528 h 4443978"/>
              <a:gd name="connsiteX2" fmla="*/ 2451521 w 2451521"/>
              <a:gd name="connsiteY2" fmla="*/ 4443978 h 4443978"/>
              <a:gd name="connsiteX3" fmla="*/ 52809 w 2451521"/>
              <a:gd name="connsiteY3" fmla="*/ 4443978 h 4443978"/>
              <a:gd name="connsiteX4" fmla="*/ 0 w 2451521"/>
              <a:gd name="connsiteY4" fmla="*/ 0 h 4443978"/>
              <a:gd name="connsiteX0" fmla="*/ 0 w 2444163"/>
              <a:gd name="connsiteY0" fmla="*/ 0 h 4491031"/>
              <a:gd name="connsiteX1" fmla="*/ 2444163 w 2444163"/>
              <a:gd name="connsiteY1" fmla="*/ 128581 h 4491031"/>
              <a:gd name="connsiteX2" fmla="*/ 2444163 w 2444163"/>
              <a:gd name="connsiteY2" fmla="*/ 4491031 h 4491031"/>
              <a:gd name="connsiteX3" fmla="*/ 45451 w 2444163"/>
              <a:gd name="connsiteY3" fmla="*/ 4491031 h 4491031"/>
              <a:gd name="connsiteX4" fmla="*/ 0 w 2444163"/>
              <a:gd name="connsiteY4" fmla="*/ 0 h 4491031"/>
              <a:gd name="connsiteX0" fmla="*/ 0 w 2476856"/>
              <a:gd name="connsiteY0" fmla="*/ 0 h 4565557"/>
              <a:gd name="connsiteX1" fmla="*/ 2476856 w 2476856"/>
              <a:gd name="connsiteY1" fmla="*/ 203107 h 4565557"/>
              <a:gd name="connsiteX2" fmla="*/ 2476856 w 2476856"/>
              <a:gd name="connsiteY2" fmla="*/ 4565557 h 4565557"/>
              <a:gd name="connsiteX3" fmla="*/ 78144 w 2476856"/>
              <a:gd name="connsiteY3" fmla="*/ 4565557 h 4565557"/>
              <a:gd name="connsiteX4" fmla="*/ 0 w 2476856"/>
              <a:gd name="connsiteY4" fmla="*/ 0 h 4565557"/>
              <a:gd name="connsiteX0" fmla="*/ 0 w 2436983"/>
              <a:gd name="connsiteY0" fmla="*/ 0 h 4524615"/>
              <a:gd name="connsiteX1" fmla="*/ 2436983 w 2436983"/>
              <a:gd name="connsiteY1" fmla="*/ 162165 h 4524615"/>
              <a:gd name="connsiteX2" fmla="*/ 2436983 w 2436983"/>
              <a:gd name="connsiteY2" fmla="*/ 4524615 h 4524615"/>
              <a:gd name="connsiteX3" fmla="*/ 38271 w 2436983"/>
              <a:gd name="connsiteY3" fmla="*/ 4524615 h 4524615"/>
              <a:gd name="connsiteX4" fmla="*/ 0 w 2436983"/>
              <a:gd name="connsiteY4" fmla="*/ 0 h 4524615"/>
              <a:gd name="connsiteX0" fmla="*/ 0 w 2430694"/>
              <a:gd name="connsiteY0" fmla="*/ 0 h 4490853"/>
              <a:gd name="connsiteX1" fmla="*/ 2430694 w 2430694"/>
              <a:gd name="connsiteY1" fmla="*/ 128403 h 4490853"/>
              <a:gd name="connsiteX2" fmla="*/ 2430694 w 2430694"/>
              <a:gd name="connsiteY2" fmla="*/ 4490853 h 4490853"/>
              <a:gd name="connsiteX3" fmla="*/ 31982 w 2430694"/>
              <a:gd name="connsiteY3" fmla="*/ 4490853 h 4490853"/>
              <a:gd name="connsiteX4" fmla="*/ 0 w 2430694"/>
              <a:gd name="connsiteY4" fmla="*/ 0 h 4490853"/>
              <a:gd name="connsiteX0" fmla="*/ 0 w 2465169"/>
              <a:gd name="connsiteY0" fmla="*/ 0 h 4490853"/>
              <a:gd name="connsiteX1" fmla="*/ 2465169 w 2465169"/>
              <a:gd name="connsiteY1" fmla="*/ 68237 h 4490853"/>
              <a:gd name="connsiteX2" fmla="*/ 2430694 w 2465169"/>
              <a:gd name="connsiteY2" fmla="*/ 4490853 h 4490853"/>
              <a:gd name="connsiteX3" fmla="*/ 31982 w 2465169"/>
              <a:gd name="connsiteY3" fmla="*/ 4490853 h 4490853"/>
              <a:gd name="connsiteX4" fmla="*/ 0 w 2465169"/>
              <a:gd name="connsiteY4" fmla="*/ 0 h 4490853"/>
              <a:gd name="connsiteX0" fmla="*/ 0 w 2533228"/>
              <a:gd name="connsiteY0" fmla="*/ 0 h 4490853"/>
              <a:gd name="connsiteX1" fmla="*/ 2533228 w 2533228"/>
              <a:gd name="connsiteY1" fmla="*/ 15251 h 4490853"/>
              <a:gd name="connsiteX2" fmla="*/ 2430694 w 2533228"/>
              <a:gd name="connsiteY2" fmla="*/ 4490853 h 4490853"/>
              <a:gd name="connsiteX3" fmla="*/ 31982 w 2533228"/>
              <a:gd name="connsiteY3" fmla="*/ 4490853 h 4490853"/>
              <a:gd name="connsiteX4" fmla="*/ 0 w 2533228"/>
              <a:gd name="connsiteY4" fmla="*/ 0 h 4490853"/>
              <a:gd name="connsiteX0" fmla="*/ 0 w 2682102"/>
              <a:gd name="connsiteY0" fmla="*/ 36666 h 4527519"/>
              <a:gd name="connsiteX1" fmla="*/ 2682102 w 2682102"/>
              <a:gd name="connsiteY1" fmla="*/ 0 h 4527519"/>
              <a:gd name="connsiteX2" fmla="*/ 2430694 w 2682102"/>
              <a:gd name="connsiteY2" fmla="*/ 4527519 h 4527519"/>
              <a:gd name="connsiteX3" fmla="*/ 31982 w 2682102"/>
              <a:gd name="connsiteY3" fmla="*/ 4527519 h 4527519"/>
              <a:gd name="connsiteX4" fmla="*/ 0 w 2682102"/>
              <a:gd name="connsiteY4" fmla="*/ 36666 h 4527519"/>
              <a:gd name="connsiteX0" fmla="*/ 0 w 2743337"/>
              <a:gd name="connsiteY0" fmla="*/ 83007 h 4573860"/>
              <a:gd name="connsiteX1" fmla="*/ 2743337 w 2743337"/>
              <a:gd name="connsiteY1" fmla="*/ 0 h 4573860"/>
              <a:gd name="connsiteX2" fmla="*/ 2430694 w 2743337"/>
              <a:gd name="connsiteY2" fmla="*/ 4573860 h 4573860"/>
              <a:gd name="connsiteX3" fmla="*/ 31982 w 2743337"/>
              <a:gd name="connsiteY3" fmla="*/ 4573860 h 4573860"/>
              <a:gd name="connsiteX4" fmla="*/ 0 w 2743337"/>
              <a:gd name="connsiteY4" fmla="*/ 83007 h 4573860"/>
              <a:gd name="connsiteX0" fmla="*/ 0 w 2742624"/>
              <a:gd name="connsiteY0" fmla="*/ 29130 h 4519983"/>
              <a:gd name="connsiteX1" fmla="*/ 2742624 w 2742624"/>
              <a:gd name="connsiteY1" fmla="*/ 0 h 4519983"/>
              <a:gd name="connsiteX2" fmla="*/ 2430694 w 2742624"/>
              <a:gd name="connsiteY2" fmla="*/ 4519983 h 4519983"/>
              <a:gd name="connsiteX3" fmla="*/ 31982 w 2742624"/>
              <a:gd name="connsiteY3" fmla="*/ 4519983 h 4519983"/>
              <a:gd name="connsiteX4" fmla="*/ 0 w 2742624"/>
              <a:gd name="connsiteY4" fmla="*/ 29130 h 4519983"/>
              <a:gd name="connsiteX0" fmla="*/ 0 w 2789143"/>
              <a:gd name="connsiteY0" fmla="*/ 0 h 4538619"/>
              <a:gd name="connsiteX1" fmla="*/ 2789143 w 2789143"/>
              <a:gd name="connsiteY1" fmla="*/ 18636 h 4538619"/>
              <a:gd name="connsiteX2" fmla="*/ 2477213 w 2789143"/>
              <a:gd name="connsiteY2" fmla="*/ 4538619 h 4538619"/>
              <a:gd name="connsiteX3" fmla="*/ 78501 w 2789143"/>
              <a:gd name="connsiteY3" fmla="*/ 4538619 h 4538619"/>
              <a:gd name="connsiteX4" fmla="*/ 0 w 2789143"/>
              <a:gd name="connsiteY4" fmla="*/ 0 h 4538619"/>
              <a:gd name="connsiteX0" fmla="*/ 0 w 2768136"/>
              <a:gd name="connsiteY0" fmla="*/ 0 h 4598963"/>
              <a:gd name="connsiteX1" fmla="*/ 2768136 w 2768136"/>
              <a:gd name="connsiteY1" fmla="*/ 78980 h 4598963"/>
              <a:gd name="connsiteX2" fmla="*/ 2456206 w 2768136"/>
              <a:gd name="connsiteY2" fmla="*/ 4598963 h 4598963"/>
              <a:gd name="connsiteX3" fmla="*/ 57494 w 2768136"/>
              <a:gd name="connsiteY3" fmla="*/ 4598963 h 4598963"/>
              <a:gd name="connsiteX4" fmla="*/ 0 w 2768136"/>
              <a:gd name="connsiteY4" fmla="*/ 0 h 4598963"/>
              <a:gd name="connsiteX0" fmla="*/ 0 w 2795431"/>
              <a:gd name="connsiteY0" fmla="*/ 0 h 4572381"/>
              <a:gd name="connsiteX1" fmla="*/ 2795431 w 2795431"/>
              <a:gd name="connsiteY1" fmla="*/ 52398 h 4572381"/>
              <a:gd name="connsiteX2" fmla="*/ 2483501 w 2795431"/>
              <a:gd name="connsiteY2" fmla="*/ 4572381 h 4572381"/>
              <a:gd name="connsiteX3" fmla="*/ 84789 w 2795431"/>
              <a:gd name="connsiteY3" fmla="*/ 4572381 h 4572381"/>
              <a:gd name="connsiteX4" fmla="*/ 0 w 2795431"/>
              <a:gd name="connsiteY4" fmla="*/ 0 h 4572381"/>
              <a:gd name="connsiteX0" fmla="*/ 0 w 2815189"/>
              <a:gd name="connsiteY0" fmla="*/ 0 h 4606322"/>
              <a:gd name="connsiteX1" fmla="*/ 2815189 w 2815189"/>
              <a:gd name="connsiteY1" fmla="*/ 86339 h 4606322"/>
              <a:gd name="connsiteX2" fmla="*/ 2503259 w 2815189"/>
              <a:gd name="connsiteY2" fmla="*/ 4606322 h 4606322"/>
              <a:gd name="connsiteX3" fmla="*/ 104547 w 2815189"/>
              <a:gd name="connsiteY3" fmla="*/ 4606322 h 4606322"/>
              <a:gd name="connsiteX4" fmla="*/ 0 w 2815189"/>
              <a:gd name="connsiteY4" fmla="*/ 0 h 4606322"/>
              <a:gd name="connsiteX0" fmla="*/ 0 w 2808543"/>
              <a:gd name="connsiteY0" fmla="*/ 0 h 4606322"/>
              <a:gd name="connsiteX1" fmla="*/ 2808543 w 2808543"/>
              <a:gd name="connsiteY1" fmla="*/ 79515 h 4606322"/>
              <a:gd name="connsiteX2" fmla="*/ 2503259 w 2808543"/>
              <a:gd name="connsiteY2" fmla="*/ 4606322 h 4606322"/>
              <a:gd name="connsiteX3" fmla="*/ 104547 w 2808543"/>
              <a:gd name="connsiteY3" fmla="*/ 4606322 h 4606322"/>
              <a:gd name="connsiteX4" fmla="*/ 0 w 2808543"/>
              <a:gd name="connsiteY4" fmla="*/ 0 h 4606322"/>
              <a:gd name="connsiteX0" fmla="*/ 0 w 2808543"/>
              <a:gd name="connsiteY0" fmla="*/ 0 h 5305830"/>
              <a:gd name="connsiteX1" fmla="*/ 2808543 w 2808543"/>
              <a:gd name="connsiteY1" fmla="*/ 79515 h 5305830"/>
              <a:gd name="connsiteX2" fmla="*/ 2503259 w 2808543"/>
              <a:gd name="connsiteY2" fmla="*/ 4606322 h 5305830"/>
              <a:gd name="connsiteX3" fmla="*/ 27937 w 2808543"/>
              <a:gd name="connsiteY3" fmla="*/ 5305830 h 5305830"/>
              <a:gd name="connsiteX4" fmla="*/ 0 w 2808543"/>
              <a:gd name="connsiteY4" fmla="*/ 0 h 5305830"/>
              <a:gd name="connsiteX0" fmla="*/ 73170 w 2881713"/>
              <a:gd name="connsiteY0" fmla="*/ 0 h 5311228"/>
              <a:gd name="connsiteX1" fmla="*/ 2881713 w 2881713"/>
              <a:gd name="connsiteY1" fmla="*/ 79515 h 5311228"/>
              <a:gd name="connsiteX2" fmla="*/ 2576429 w 2881713"/>
              <a:gd name="connsiteY2" fmla="*/ 4606322 h 5311228"/>
              <a:gd name="connsiteX3" fmla="*/ 0 w 2881713"/>
              <a:gd name="connsiteY3" fmla="*/ 5311228 h 5311228"/>
              <a:gd name="connsiteX4" fmla="*/ 73170 w 2881713"/>
              <a:gd name="connsiteY4" fmla="*/ 0 h 5311228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603724 w 2909008"/>
              <a:gd name="connsiteY2" fmla="*/ 4606322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783331 w 2909008"/>
              <a:gd name="connsiteY2" fmla="*/ 4777092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3135722"/>
              <a:gd name="connsiteY0" fmla="*/ 0 h 5337810"/>
              <a:gd name="connsiteX1" fmla="*/ 2909008 w 3135722"/>
              <a:gd name="connsiteY1" fmla="*/ 79515 h 5337810"/>
              <a:gd name="connsiteX2" fmla="*/ 3135722 w 3135722"/>
              <a:gd name="connsiteY2" fmla="*/ 5125278 h 5337810"/>
              <a:gd name="connsiteX3" fmla="*/ 0 w 3135722"/>
              <a:gd name="connsiteY3" fmla="*/ 5337810 h 5337810"/>
              <a:gd name="connsiteX4" fmla="*/ 100465 w 3135722"/>
              <a:gd name="connsiteY4" fmla="*/ 0 h 5337810"/>
              <a:gd name="connsiteX0" fmla="*/ 100465 w 3052412"/>
              <a:gd name="connsiteY0" fmla="*/ 0 h 5337810"/>
              <a:gd name="connsiteX1" fmla="*/ 2909008 w 3052412"/>
              <a:gd name="connsiteY1" fmla="*/ 79515 h 5337810"/>
              <a:gd name="connsiteX2" fmla="*/ 3052412 w 3052412"/>
              <a:gd name="connsiteY2" fmla="*/ 5312778 h 5337810"/>
              <a:gd name="connsiteX3" fmla="*/ 0 w 3052412"/>
              <a:gd name="connsiteY3" fmla="*/ 5337810 h 5337810"/>
              <a:gd name="connsiteX4" fmla="*/ 100465 w 3052412"/>
              <a:gd name="connsiteY4" fmla="*/ 0 h 5337810"/>
              <a:gd name="connsiteX0" fmla="*/ 100465 w 2932436"/>
              <a:gd name="connsiteY0" fmla="*/ 0 h 5337810"/>
              <a:gd name="connsiteX1" fmla="*/ 2909008 w 2932436"/>
              <a:gd name="connsiteY1" fmla="*/ 79515 h 5337810"/>
              <a:gd name="connsiteX2" fmla="*/ 2932436 w 2932436"/>
              <a:gd name="connsiteY2" fmla="*/ 5216890 h 5337810"/>
              <a:gd name="connsiteX3" fmla="*/ 0 w 2932436"/>
              <a:gd name="connsiteY3" fmla="*/ 5337810 h 5337810"/>
              <a:gd name="connsiteX4" fmla="*/ 100465 w 2932436"/>
              <a:gd name="connsiteY4" fmla="*/ 0 h 5337810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850374 w 2909008"/>
              <a:gd name="connsiteY2" fmla="*/ 5310105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2909008"/>
              <a:gd name="connsiteY0" fmla="*/ 0 h 5356623"/>
              <a:gd name="connsiteX1" fmla="*/ 2909008 w 2909008"/>
              <a:gd name="connsiteY1" fmla="*/ 79515 h 5356623"/>
              <a:gd name="connsiteX2" fmla="*/ 2802608 w 2909008"/>
              <a:gd name="connsiteY2" fmla="*/ 5356623 h 5356623"/>
              <a:gd name="connsiteX3" fmla="*/ 0 w 2909008"/>
              <a:gd name="connsiteY3" fmla="*/ 5337810 h 5356623"/>
              <a:gd name="connsiteX4" fmla="*/ 100465 w 2909008"/>
              <a:gd name="connsiteY4" fmla="*/ 0 h 5356623"/>
              <a:gd name="connsiteX0" fmla="*/ 100465 w 2909008"/>
              <a:gd name="connsiteY0" fmla="*/ 0 h 5343688"/>
              <a:gd name="connsiteX1" fmla="*/ 2909008 w 2909008"/>
              <a:gd name="connsiteY1" fmla="*/ 79515 h 5343688"/>
              <a:gd name="connsiteX2" fmla="*/ 2843194 w 2909008"/>
              <a:gd name="connsiteY2" fmla="*/ 5343688 h 5343688"/>
              <a:gd name="connsiteX3" fmla="*/ 0 w 2909008"/>
              <a:gd name="connsiteY3" fmla="*/ 5337810 h 5343688"/>
              <a:gd name="connsiteX4" fmla="*/ 100465 w 2909008"/>
              <a:gd name="connsiteY4" fmla="*/ 0 h 5343688"/>
              <a:gd name="connsiteX0" fmla="*/ 100465 w 2909008"/>
              <a:gd name="connsiteY0" fmla="*/ 0 h 5363625"/>
              <a:gd name="connsiteX1" fmla="*/ 2909008 w 2909008"/>
              <a:gd name="connsiteY1" fmla="*/ 79515 h 5363625"/>
              <a:gd name="connsiteX2" fmla="*/ 2822723 w 2909008"/>
              <a:gd name="connsiteY2" fmla="*/ 5363625 h 5363625"/>
              <a:gd name="connsiteX3" fmla="*/ 0 w 2909008"/>
              <a:gd name="connsiteY3" fmla="*/ 5337810 h 5363625"/>
              <a:gd name="connsiteX4" fmla="*/ 100465 w 2909008"/>
              <a:gd name="connsiteY4" fmla="*/ 0 h 5363625"/>
              <a:gd name="connsiteX0" fmla="*/ 100465 w 2909008"/>
              <a:gd name="connsiteY0" fmla="*/ 0 h 5383919"/>
              <a:gd name="connsiteX1" fmla="*/ 2909008 w 2909008"/>
              <a:gd name="connsiteY1" fmla="*/ 79515 h 5383919"/>
              <a:gd name="connsiteX2" fmla="*/ 2829191 w 2909008"/>
              <a:gd name="connsiteY2" fmla="*/ 5383919 h 5383919"/>
              <a:gd name="connsiteX3" fmla="*/ 0 w 2909008"/>
              <a:gd name="connsiteY3" fmla="*/ 5337810 h 5383919"/>
              <a:gd name="connsiteX4" fmla="*/ 100465 w 2909008"/>
              <a:gd name="connsiteY4" fmla="*/ 0 h 5383919"/>
              <a:gd name="connsiteX0" fmla="*/ 100465 w 2927206"/>
              <a:gd name="connsiteY0" fmla="*/ 0 h 5383919"/>
              <a:gd name="connsiteX1" fmla="*/ 2927206 w 2927206"/>
              <a:gd name="connsiteY1" fmla="*/ 61793 h 5383919"/>
              <a:gd name="connsiteX2" fmla="*/ 2829191 w 2927206"/>
              <a:gd name="connsiteY2" fmla="*/ 5383919 h 5383919"/>
              <a:gd name="connsiteX3" fmla="*/ 0 w 2927206"/>
              <a:gd name="connsiteY3" fmla="*/ 5337810 h 5383919"/>
              <a:gd name="connsiteX4" fmla="*/ 100465 w 2927206"/>
              <a:gd name="connsiteY4" fmla="*/ 0 h 5383919"/>
              <a:gd name="connsiteX0" fmla="*/ 100465 w 2927444"/>
              <a:gd name="connsiteY0" fmla="*/ 0 h 5383919"/>
              <a:gd name="connsiteX1" fmla="*/ 2927444 w 2927444"/>
              <a:gd name="connsiteY1" fmla="*/ 43834 h 5383919"/>
              <a:gd name="connsiteX2" fmla="*/ 2829191 w 2927444"/>
              <a:gd name="connsiteY2" fmla="*/ 5383919 h 5383919"/>
              <a:gd name="connsiteX3" fmla="*/ 0 w 2927444"/>
              <a:gd name="connsiteY3" fmla="*/ 5337810 h 5383919"/>
              <a:gd name="connsiteX4" fmla="*/ 100465 w 2927444"/>
              <a:gd name="connsiteY4" fmla="*/ 0 h 5383919"/>
              <a:gd name="connsiteX0" fmla="*/ 55924 w 2927444"/>
              <a:gd name="connsiteY0" fmla="*/ 0 h 5411452"/>
              <a:gd name="connsiteX1" fmla="*/ 2927444 w 2927444"/>
              <a:gd name="connsiteY1" fmla="*/ 71367 h 5411452"/>
              <a:gd name="connsiteX2" fmla="*/ 2829191 w 2927444"/>
              <a:gd name="connsiteY2" fmla="*/ 5411452 h 5411452"/>
              <a:gd name="connsiteX3" fmla="*/ 0 w 2927444"/>
              <a:gd name="connsiteY3" fmla="*/ 5365343 h 5411452"/>
              <a:gd name="connsiteX4" fmla="*/ 55924 w 2927444"/>
              <a:gd name="connsiteY4" fmla="*/ 0 h 5411452"/>
              <a:gd name="connsiteX0" fmla="*/ 55924 w 2927444"/>
              <a:gd name="connsiteY0" fmla="*/ 0 h 5411452"/>
              <a:gd name="connsiteX1" fmla="*/ 2927444 w 2927444"/>
              <a:gd name="connsiteY1" fmla="*/ 71367 h 5411452"/>
              <a:gd name="connsiteX2" fmla="*/ 2829191 w 2927444"/>
              <a:gd name="connsiteY2" fmla="*/ 5411452 h 5411452"/>
              <a:gd name="connsiteX3" fmla="*/ 0 w 2927444"/>
              <a:gd name="connsiteY3" fmla="*/ 5365343 h 5411452"/>
              <a:gd name="connsiteX4" fmla="*/ 55924 w 2927444"/>
              <a:gd name="connsiteY4" fmla="*/ 0 h 5411452"/>
              <a:gd name="connsiteX0" fmla="*/ 55924 w 2927444"/>
              <a:gd name="connsiteY0" fmla="*/ 0 h 5411096"/>
              <a:gd name="connsiteX1" fmla="*/ 2927444 w 2927444"/>
              <a:gd name="connsiteY1" fmla="*/ 71367 h 5411096"/>
              <a:gd name="connsiteX2" fmla="*/ 2802252 w 2927444"/>
              <a:gd name="connsiteY2" fmla="*/ 5411096 h 5411096"/>
              <a:gd name="connsiteX3" fmla="*/ 0 w 2927444"/>
              <a:gd name="connsiteY3" fmla="*/ 5365343 h 5411096"/>
              <a:gd name="connsiteX4" fmla="*/ 55924 w 2927444"/>
              <a:gd name="connsiteY4" fmla="*/ 0 h 541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444" h="5411096">
                <a:moveTo>
                  <a:pt x="55924" y="0"/>
                </a:moveTo>
                <a:lnTo>
                  <a:pt x="2927444" y="71367"/>
                </a:lnTo>
                <a:lnTo>
                  <a:pt x="2802252" y="5411096"/>
                </a:lnTo>
                <a:lnTo>
                  <a:pt x="0" y="5365343"/>
                </a:lnTo>
                <a:lnTo>
                  <a:pt x="5592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scene3d>
            <a:camera prst="isometricRightUp"/>
            <a:lightRig rig="threePt" dir="t"/>
          </a:scene3d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2654530">
            <a:off x="5317705" y="1171149"/>
            <a:ext cx="2927444" cy="5411452"/>
          </a:xfrm>
          <a:custGeom>
            <a:avLst/>
            <a:gdLst>
              <a:gd name="connsiteX0" fmla="*/ 0 w 2398712"/>
              <a:gd name="connsiteY0" fmla="*/ 0 h 4362450"/>
              <a:gd name="connsiteX1" fmla="*/ 2398712 w 2398712"/>
              <a:gd name="connsiteY1" fmla="*/ 0 h 4362450"/>
              <a:gd name="connsiteX2" fmla="*/ 2398712 w 2398712"/>
              <a:gd name="connsiteY2" fmla="*/ 4362450 h 4362450"/>
              <a:gd name="connsiteX3" fmla="*/ 0 w 2398712"/>
              <a:gd name="connsiteY3" fmla="*/ 4362450 h 4362450"/>
              <a:gd name="connsiteX4" fmla="*/ 0 w 2398712"/>
              <a:gd name="connsiteY4" fmla="*/ 0 h 4362450"/>
              <a:gd name="connsiteX0" fmla="*/ 0 w 2485639"/>
              <a:gd name="connsiteY0" fmla="*/ 0 h 4410750"/>
              <a:gd name="connsiteX1" fmla="*/ 2485639 w 2485639"/>
              <a:gd name="connsiteY1" fmla="*/ 48300 h 4410750"/>
              <a:gd name="connsiteX2" fmla="*/ 2485639 w 2485639"/>
              <a:gd name="connsiteY2" fmla="*/ 4410750 h 4410750"/>
              <a:gd name="connsiteX3" fmla="*/ 86927 w 2485639"/>
              <a:gd name="connsiteY3" fmla="*/ 4410750 h 4410750"/>
              <a:gd name="connsiteX4" fmla="*/ 0 w 2485639"/>
              <a:gd name="connsiteY4" fmla="*/ 0 h 4410750"/>
              <a:gd name="connsiteX0" fmla="*/ 0 w 2451521"/>
              <a:gd name="connsiteY0" fmla="*/ 0 h 4443978"/>
              <a:gd name="connsiteX1" fmla="*/ 2451521 w 2451521"/>
              <a:gd name="connsiteY1" fmla="*/ 81528 h 4443978"/>
              <a:gd name="connsiteX2" fmla="*/ 2451521 w 2451521"/>
              <a:gd name="connsiteY2" fmla="*/ 4443978 h 4443978"/>
              <a:gd name="connsiteX3" fmla="*/ 52809 w 2451521"/>
              <a:gd name="connsiteY3" fmla="*/ 4443978 h 4443978"/>
              <a:gd name="connsiteX4" fmla="*/ 0 w 2451521"/>
              <a:gd name="connsiteY4" fmla="*/ 0 h 4443978"/>
              <a:gd name="connsiteX0" fmla="*/ 0 w 2444163"/>
              <a:gd name="connsiteY0" fmla="*/ 0 h 4491031"/>
              <a:gd name="connsiteX1" fmla="*/ 2444163 w 2444163"/>
              <a:gd name="connsiteY1" fmla="*/ 128581 h 4491031"/>
              <a:gd name="connsiteX2" fmla="*/ 2444163 w 2444163"/>
              <a:gd name="connsiteY2" fmla="*/ 4491031 h 4491031"/>
              <a:gd name="connsiteX3" fmla="*/ 45451 w 2444163"/>
              <a:gd name="connsiteY3" fmla="*/ 4491031 h 4491031"/>
              <a:gd name="connsiteX4" fmla="*/ 0 w 2444163"/>
              <a:gd name="connsiteY4" fmla="*/ 0 h 4491031"/>
              <a:gd name="connsiteX0" fmla="*/ 0 w 2476856"/>
              <a:gd name="connsiteY0" fmla="*/ 0 h 4565557"/>
              <a:gd name="connsiteX1" fmla="*/ 2476856 w 2476856"/>
              <a:gd name="connsiteY1" fmla="*/ 203107 h 4565557"/>
              <a:gd name="connsiteX2" fmla="*/ 2476856 w 2476856"/>
              <a:gd name="connsiteY2" fmla="*/ 4565557 h 4565557"/>
              <a:gd name="connsiteX3" fmla="*/ 78144 w 2476856"/>
              <a:gd name="connsiteY3" fmla="*/ 4565557 h 4565557"/>
              <a:gd name="connsiteX4" fmla="*/ 0 w 2476856"/>
              <a:gd name="connsiteY4" fmla="*/ 0 h 4565557"/>
              <a:gd name="connsiteX0" fmla="*/ 0 w 2436983"/>
              <a:gd name="connsiteY0" fmla="*/ 0 h 4524615"/>
              <a:gd name="connsiteX1" fmla="*/ 2436983 w 2436983"/>
              <a:gd name="connsiteY1" fmla="*/ 162165 h 4524615"/>
              <a:gd name="connsiteX2" fmla="*/ 2436983 w 2436983"/>
              <a:gd name="connsiteY2" fmla="*/ 4524615 h 4524615"/>
              <a:gd name="connsiteX3" fmla="*/ 38271 w 2436983"/>
              <a:gd name="connsiteY3" fmla="*/ 4524615 h 4524615"/>
              <a:gd name="connsiteX4" fmla="*/ 0 w 2436983"/>
              <a:gd name="connsiteY4" fmla="*/ 0 h 4524615"/>
              <a:gd name="connsiteX0" fmla="*/ 0 w 2430694"/>
              <a:gd name="connsiteY0" fmla="*/ 0 h 4490853"/>
              <a:gd name="connsiteX1" fmla="*/ 2430694 w 2430694"/>
              <a:gd name="connsiteY1" fmla="*/ 128403 h 4490853"/>
              <a:gd name="connsiteX2" fmla="*/ 2430694 w 2430694"/>
              <a:gd name="connsiteY2" fmla="*/ 4490853 h 4490853"/>
              <a:gd name="connsiteX3" fmla="*/ 31982 w 2430694"/>
              <a:gd name="connsiteY3" fmla="*/ 4490853 h 4490853"/>
              <a:gd name="connsiteX4" fmla="*/ 0 w 2430694"/>
              <a:gd name="connsiteY4" fmla="*/ 0 h 4490853"/>
              <a:gd name="connsiteX0" fmla="*/ 0 w 2465169"/>
              <a:gd name="connsiteY0" fmla="*/ 0 h 4490853"/>
              <a:gd name="connsiteX1" fmla="*/ 2465169 w 2465169"/>
              <a:gd name="connsiteY1" fmla="*/ 68237 h 4490853"/>
              <a:gd name="connsiteX2" fmla="*/ 2430694 w 2465169"/>
              <a:gd name="connsiteY2" fmla="*/ 4490853 h 4490853"/>
              <a:gd name="connsiteX3" fmla="*/ 31982 w 2465169"/>
              <a:gd name="connsiteY3" fmla="*/ 4490853 h 4490853"/>
              <a:gd name="connsiteX4" fmla="*/ 0 w 2465169"/>
              <a:gd name="connsiteY4" fmla="*/ 0 h 4490853"/>
              <a:gd name="connsiteX0" fmla="*/ 0 w 2533228"/>
              <a:gd name="connsiteY0" fmla="*/ 0 h 4490853"/>
              <a:gd name="connsiteX1" fmla="*/ 2533228 w 2533228"/>
              <a:gd name="connsiteY1" fmla="*/ 15251 h 4490853"/>
              <a:gd name="connsiteX2" fmla="*/ 2430694 w 2533228"/>
              <a:gd name="connsiteY2" fmla="*/ 4490853 h 4490853"/>
              <a:gd name="connsiteX3" fmla="*/ 31982 w 2533228"/>
              <a:gd name="connsiteY3" fmla="*/ 4490853 h 4490853"/>
              <a:gd name="connsiteX4" fmla="*/ 0 w 2533228"/>
              <a:gd name="connsiteY4" fmla="*/ 0 h 4490853"/>
              <a:gd name="connsiteX0" fmla="*/ 0 w 2682102"/>
              <a:gd name="connsiteY0" fmla="*/ 36666 h 4527519"/>
              <a:gd name="connsiteX1" fmla="*/ 2682102 w 2682102"/>
              <a:gd name="connsiteY1" fmla="*/ 0 h 4527519"/>
              <a:gd name="connsiteX2" fmla="*/ 2430694 w 2682102"/>
              <a:gd name="connsiteY2" fmla="*/ 4527519 h 4527519"/>
              <a:gd name="connsiteX3" fmla="*/ 31982 w 2682102"/>
              <a:gd name="connsiteY3" fmla="*/ 4527519 h 4527519"/>
              <a:gd name="connsiteX4" fmla="*/ 0 w 2682102"/>
              <a:gd name="connsiteY4" fmla="*/ 36666 h 4527519"/>
              <a:gd name="connsiteX0" fmla="*/ 0 w 2743337"/>
              <a:gd name="connsiteY0" fmla="*/ 83007 h 4573860"/>
              <a:gd name="connsiteX1" fmla="*/ 2743337 w 2743337"/>
              <a:gd name="connsiteY1" fmla="*/ 0 h 4573860"/>
              <a:gd name="connsiteX2" fmla="*/ 2430694 w 2743337"/>
              <a:gd name="connsiteY2" fmla="*/ 4573860 h 4573860"/>
              <a:gd name="connsiteX3" fmla="*/ 31982 w 2743337"/>
              <a:gd name="connsiteY3" fmla="*/ 4573860 h 4573860"/>
              <a:gd name="connsiteX4" fmla="*/ 0 w 2743337"/>
              <a:gd name="connsiteY4" fmla="*/ 83007 h 4573860"/>
              <a:gd name="connsiteX0" fmla="*/ 0 w 2742624"/>
              <a:gd name="connsiteY0" fmla="*/ 29130 h 4519983"/>
              <a:gd name="connsiteX1" fmla="*/ 2742624 w 2742624"/>
              <a:gd name="connsiteY1" fmla="*/ 0 h 4519983"/>
              <a:gd name="connsiteX2" fmla="*/ 2430694 w 2742624"/>
              <a:gd name="connsiteY2" fmla="*/ 4519983 h 4519983"/>
              <a:gd name="connsiteX3" fmla="*/ 31982 w 2742624"/>
              <a:gd name="connsiteY3" fmla="*/ 4519983 h 4519983"/>
              <a:gd name="connsiteX4" fmla="*/ 0 w 2742624"/>
              <a:gd name="connsiteY4" fmla="*/ 29130 h 4519983"/>
              <a:gd name="connsiteX0" fmla="*/ 0 w 2789143"/>
              <a:gd name="connsiteY0" fmla="*/ 0 h 4538619"/>
              <a:gd name="connsiteX1" fmla="*/ 2789143 w 2789143"/>
              <a:gd name="connsiteY1" fmla="*/ 18636 h 4538619"/>
              <a:gd name="connsiteX2" fmla="*/ 2477213 w 2789143"/>
              <a:gd name="connsiteY2" fmla="*/ 4538619 h 4538619"/>
              <a:gd name="connsiteX3" fmla="*/ 78501 w 2789143"/>
              <a:gd name="connsiteY3" fmla="*/ 4538619 h 4538619"/>
              <a:gd name="connsiteX4" fmla="*/ 0 w 2789143"/>
              <a:gd name="connsiteY4" fmla="*/ 0 h 4538619"/>
              <a:gd name="connsiteX0" fmla="*/ 0 w 2768136"/>
              <a:gd name="connsiteY0" fmla="*/ 0 h 4598963"/>
              <a:gd name="connsiteX1" fmla="*/ 2768136 w 2768136"/>
              <a:gd name="connsiteY1" fmla="*/ 78980 h 4598963"/>
              <a:gd name="connsiteX2" fmla="*/ 2456206 w 2768136"/>
              <a:gd name="connsiteY2" fmla="*/ 4598963 h 4598963"/>
              <a:gd name="connsiteX3" fmla="*/ 57494 w 2768136"/>
              <a:gd name="connsiteY3" fmla="*/ 4598963 h 4598963"/>
              <a:gd name="connsiteX4" fmla="*/ 0 w 2768136"/>
              <a:gd name="connsiteY4" fmla="*/ 0 h 4598963"/>
              <a:gd name="connsiteX0" fmla="*/ 0 w 2795431"/>
              <a:gd name="connsiteY0" fmla="*/ 0 h 4572381"/>
              <a:gd name="connsiteX1" fmla="*/ 2795431 w 2795431"/>
              <a:gd name="connsiteY1" fmla="*/ 52398 h 4572381"/>
              <a:gd name="connsiteX2" fmla="*/ 2483501 w 2795431"/>
              <a:gd name="connsiteY2" fmla="*/ 4572381 h 4572381"/>
              <a:gd name="connsiteX3" fmla="*/ 84789 w 2795431"/>
              <a:gd name="connsiteY3" fmla="*/ 4572381 h 4572381"/>
              <a:gd name="connsiteX4" fmla="*/ 0 w 2795431"/>
              <a:gd name="connsiteY4" fmla="*/ 0 h 4572381"/>
              <a:gd name="connsiteX0" fmla="*/ 0 w 2815189"/>
              <a:gd name="connsiteY0" fmla="*/ 0 h 4606322"/>
              <a:gd name="connsiteX1" fmla="*/ 2815189 w 2815189"/>
              <a:gd name="connsiteY1" fmla="*/ 86339 h 4606322"/>
              <a:gd name="connsiteX2" fmla="*/ 2503259 w 2815189"/>
              <a:gd name="connsiteY2" fmla="*/ 4606322 h 4606322"/>
              <a:gd name="connsiteX3" fmla="*/ 104547 w 2815189"/>
              <a:gd name="connsiteY3" fmla="*/ 4606322 h 4606322"/>
              <a:gd name="connsiteX4" fmla="*/ 0 w 2815189"/>
              <a:gd name="connsiteY4" fmla="*/ 0 h 4606322"/>
              <a:gd name="connsiteX0" fmla="*/ 0 w 2808543"/>
              <a:gd name="connsiteY0" fmla="*/ 0 h 4606322"/>
              <a:gd name="connsiteX1" fmla="*/ 2808543 w 2808543"/>
              <a:gd name="connsiteY1" fmla="*/ 79515 h 4606322"/>
              <a:gd name="connsiteX2" fmla="*/ 2503259 w 2808543"/>
              <a:gd name="connsiteY2" fmla="*/ 4606322 h 4606322"/>
              <a:gd name="connsiteX3" fmla="*/ 104547 w 2808543"/>
              <a:gd name="connsiteY3" fmla="*/ 4606322 h 4606322"/>
              <a:gd name="connsiteX4" fmla="*/ 0 w 2808543"/>
              <a:gd name="connsiteY4" fmla="*/ 0 h 4606322"/>
              <a:gd name="connsiteX0" fmla="*/ 0 w 2808543"/>
              <a:gd name="connsiteY0" fmla="*/ 0 h 5305830"/>
              <a:gd name="connsiteX1" fmla="*/ 2808543 w 2808543"/>
              <a:gd name="connsiteY1" fmla="*/ 79515 h 5305830"/>
              <a:gd name="connsiteX2" fmla="*/ 2503259 w 2808543"/>
              <a:gd name="connsiteY2" fmla="*/ 4606322 h 5305830"/>
              <a:gd name="connsiteX3" fmla="*/ 27937 w 2808543"/>
              <a:gd name="connsiteY3" fmla="*/ 5305830 h 5305830"/>
              <a:gd name="connsiteX4" fmla="*/ 0 w 2808543"/>
              <a:gd name="connsiteY4" fmla="*/ 0 h 5305830"/>
              <a:gd name="connsiteX0" fmla="*/ 73170 w 2881713"/>
              <a:gd name="connsiteY0" fmla="*/ 0 h 5311228"/>
              <a:gd name="connsiteX1" fmla="*/ 2881713 w 2881713"/>
              <a:gd name="connsiteY1" fmla="*/ 79515 h 5311228"/>
              <a:gd name="connsiteX2" fmla="*/ 2576429 w 2881713"/>
              <a:gd name="connsiteY2" fmla="*/ 4606322 h 5311228"/>
              <a:gd name="connsiteX3" fmla="*/ 0 w 2881713"/>
              <a:gd name="connsiteY3" fmla="*/ 5311228 h 5311228"/>
              <a:gd name="connsiteX4" fmla="*/ 73170 w 2881713"/>
              <a:gd name="connsiteY4" fmla="*/ 0 h 5311228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603724 w 2909008"/>
              <a:gd name="connsiteY2" fmla="*/ 4606322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783331 w 2909008"/>
              <a:gd name="connsiteY2" fmla="*/ 4777092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3135722"/>
              <a:gd name="connsiteY0" fmla="*/ 0 h 5337810"/>
              <a:gd name="connsiteX1" fmla="*/ 2909008 w 3135722"/>
              <a:gd name="connsiteY1" fmla="*/ 79515 h 5337810"/>
              <a:gd name="connsiteX2" fmla="*/ 3135722 w 3135722"/>
              <a:gd name="connsiteY2" fmla="*/ 5125278 h 5337810"/>
              <a:gd name="connsiteX3" fmla="*/ 0 w 3135722"/>
              <a:gd name="connsiteY3" fmla="*/ 5337810 h 5337810"/>
              <a:gd name="connsiteX4" fmla="*/ 100465 w 3135722"/>
              <a:gd name="connsiteY4" fmla="*/ 0 h 5337810"/>
              <a:gd name="connsiteX0" fmla="*/ 100465 w 3052412"/>
              <a:gd name="connsiteY0" fmla="*/ 0 h 5337810"/>
              <a:gd name="connsiteX1" fmla="*/ 2909008 w 3052412"/>
              <a:gd name="connsiteY1" fmla="*/ 79515 h 5337810"/>
              <a:gd name="connsiteX2" fmla="*/ 3052412 w 3052412"/>
              <a:gd name="connsiteY2" fmla="*/ 5312778 h 5337810"/>
              <a:gd name="connsiteX3" fmla="*/ 0 w 3052412"/>
              <a:gd name="connsiteY3" fmla="*/ 5337810 h 5337810"/>
              <a:gd name="connsiteX4" fmla="*/ 100465 w 3052412"/>
              <a:gd name="connsiteY4" fmla="*/ 0 h 5337810"/>
              <a:gd name="connsiteX0" fmla="*/ 100465 w 2932436"/>
              <a:gd name="connsiteY0" fmla="*/ 0 h 5337810"/>
              <a:gd name="connsiteX1" fmla="*/ 2909008 w 2932436"/>
              <a:gd name="connsiteY1" fmla="*/ 79515 h 5337810"/>
              <a:gd name="connsiteX2" fmla="*/ 2932436 w 2932436"/>
              <a:gd name="connsiteY2" fmla="*/ 5216890 h 5337810"/>
              <a:gd name="connsiteX3" fmla="*/ 0 w 2932436"/>
              <a:gd name="connsiteY3" fmla="*/ 5337810 h 5337810"/>
              <a:gd name="connsiteX4" fmla="*/ 100465 w 2932436"/>
              <a:gd name="connsiteY4" fmla="*/ 0 h 5337810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850374 w 2909008"/>
              <a:gd name="connsiteY2" fmla="*/ 5310105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2909008"/>
              <a:gd name="connsiteY0" fmla="*/ 0 h 5356623"/>
              <a:gd name="connsiteX1" fmla="*/ 2909008 w 2909008"/>
              <a:gd name="connsiteY1" fmla="*/ 79515 h 5356623"/>
              <a:gd name="connsiteX2" fmla="*/ 2802608 w 2909008"/>
              <a:gd name="connsiteY2" fmla="*/ 5356623 h 5356623"/>
              <a:gd name="connsiteX3" fmla="*/ 0 w 2909008"/>
              <a:gd name="connsiteY3" fmla="*/ 5337810 h 5356623"/>
              <a:gd name="connsiteX4" fmla="*/ 100465 w 2909008"/>
              <a:gd name="connsiteY4" fmla="*/ 0 h 5356623"/>
              <a:gd name="connsiteX0" fmla="*/ 100465 w 2909008"/>
              <a:gd name="connsiteY0" fmla="*/ 0 h 5343688"/>
              <a:gd name="connsiteX1" fmla="*/ 2909008 w 2909008"/>
              <a:gd name="connsiteY1" fmla="*/ 79515 h 5343688"/>
              <a:gd name="connsiteX2" fmla="*/ 2843194 w 2909008"/>
              <a:gd name="connsiteY2" fmla="*/ 5343688 h 5343688"/>
              <a:gd name="connsiteX3" fmla="*/ 0 w 2909008"/>
              <a:gd name="connsiteY3" fmla="*/ 5337810 h 5343688"/>
              <a:gd name="connsiteX4" fmla="*/ 100465 w 2909008"/>
              <a:gd name="connsiteY4" fmla="*/ 0 h 5343688"/>
              <a:gd name="connsiteX0" fmla="*/ 100465 w 2909008"/>
              <a:gd name="connsiteY0" fmla="*/ 0 h 5363625"/>
              <a:gd name="connsiteX1" fmla="*/ 2909008 w 2909008"/>
              <a:gd name="connsiteY1" fmla="*/ 79515 h 5363625"/>
              <a:gd name="connsiteX2" fmla="*/ 2822723 w 2909008"/>
              <a:gd name="connsiteY2" fmla="*/ 5363625 h 5363625"/>
              <a:gd name="connsiteX3" fmla="*/ 0 w 2909008"/>
              <a:gd name="connsiteY3" fmla="*/ 5337810 h 5363625"/>
              <a:gd name="connsiteX4" fmla="*/ 100465 w 2909008"/>
              <a:gd name="connsiteY4" fmla="*/ 0 h 5363625"/>
              <a:gd name="connsiteX0" fmla="*/ 100465 w 2909008"/>
              <a:gd name="connsiteY0" fmla="*/ 0 h 5383919"/>
              <a:gd name="connsiteX1" fmla="*/ 2909008 w 2909008"/>
              <a:gd name="connsiteY1" fmla="*/ 79515 h 5383919"/>
              <a:gd name="connsiteX2" fmla="*/ 2829191 w 2909008"/>
              <a:gd name="connsiteY2" fmla="*/ 5383919 h 5383919"/>
              <a:gd name="connsiteX3" fmla="*/ 0 w 2909008"/>
              <a:gd name="connsiteY3" fmla="*/ 5337810 h 5383919"/>
              <a:gd name="connsiteX4" fmla="*/ 100465 w 2909008"/>
              <a:gd name="connsiteY4" fmla="*/ 0 h 5383919"/>
              <a:gd name="connsiteX0" fmla="*/ 100465 w 2927206"/>
              <a:gd name="connsiteY0" fmla="*/ 0 h 5383919"/>
              <a:gd name="connsiteX1" fmla="*/ 2927206 w 2927206"/>
              <a:gd name="connsiteY1" fmla="*/ 61793 h 5383919"/>
              <a:gd name="connsiteX2" fmla="*/ 2829191 w 2927206"/>
              <a:gd name="connsiteY2" fmla="*/ 5383919 h 5383919"/>
              <a:gd name="connsiteX3" fmla="*/ 0 w 2927206"/>
              <a:gd name="connsiteY3" fmla="*/ 5337810 h 5383919"/>
              <a:gd name="connsiteX4" fmla="*/ 100465 w 2927206"/>
              <a:gd name="connsiteY4" fmla="*/ 0 h 5383919"/>
              <a:gd name="connsiteX0" fmla="*/ 100465 w 2927444"/>
              <a:gd name="connsiteY0" fmla="*/ 0 h 5383919"/>
              <a:gd name="connsiteX1" fmla="*/ 2927444 w 2927444"/>
              <a:gd name="connsiteY1" fmla="*/ 43834 h 5383919"/>
              <a:gd name="connsiteX2" fmla="*/ 2829191 w 2927444"/>
              <a:gd name="connsiteY2" fmla="*/ 5383919 h 5383919"/>
              <a:gd name="connsiteX3" fmla="*/ 0 w 2927444"/>
              <a:gd name="connsiteY3" fmla="*/ 5337810 h 5383919"/>
              <a:gd name="connsiteX4" fmla="*/ 100465 w 2927444"/>
              <a:gd name="connsiteY4" fmla="*/ 0 h 5383919"/>
              <a:gd name="connsiteX0" fmla="*/ 55924 w 2927444"/>
              <a:gd name="connsiteY0" fmla="*/ 0 h 5411452"/>
              <a:gd name="connsiteX1" fmla="*/ 2927444 w 2927444"/>
              <a:gd name="connsiteY1" fmla="*/ 71367 h 5411452"/>
              <a:gd name="connsiteX2" fmla="*/ 2829191 w 2927444"/>
              <a:gd name="connsiteY2" fmla="*/ 5411452 h 5411452"/>
              <a:gd name="connsiteX3" fmla="*/ 0 w 2927444"/>
              <a:gd name="connsiteY3" fmla="*/ 5365343 h 5411452"/>
              <a:gd name="connsiteX4" fmla="*/ 55924 w 2927444"/>
              <a:gd name="connsiteY4" fmla="*/ 0 h 541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444" h="5411452">
                <a:moveTo>
                  <a:pt x="55924" y="0"/>
                </a:moveTo>
                <a:lnTo>
                  <a:pt x="2927444" y="71367"/>
                </a:lnTo>
                <a:lnTo>
                  <a:pt x="2829191" y="5411452"/>
                </a:lnTo>
                <a:lnTo>
                  <a:pt x="0" y="5365343"/>
                </a:lnTo>
                <a:lnTo>
                  <a:pt x="5592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scene3d>
            <a:camera prst="isometricRightUp"/>
            <a:lightRig rig="threePt" dir="t"/>
          </a:scene3d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113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6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036498" y="0"/>
            <a:ext cx="9155502" cy="6858000"/>
          </a:xfrm>
          <a:custGeom>
            <a:avLst/>
            <a:gdLst>
              <a:gd name="connsiteX0" fmla="*/ 6857999 w 9155502"/>
              <a:gd name="connsiteY0" fmla="*/ 0 h 6858000"/>
              <a:gd name="connsiteX1" fmla="*/ 9155502 w 9155502"/>
              <a:gd name="connsiteY1" fmla="*/ 0 h 6858000"/>
              <a:gd name="connsiteX2" fmla="*/ 9155502 w 9155502"/>
              <a:gd name="connsiteY2" fmla="*/ 6858000 h 6858000"/>
              <a:gd name="connsiteX3" fmla="*/ 0 w 9155502"/>
              <a:gd name="connsiteY3" fmla="*/ 6858000 h 6858000"/>
              <a:gd name="connsiteX4" fmla="*/ 3429000 w 9155502"/>
              <a:gd name="connsiteY4" fmla="*/ 3429000 h 6858000"/>
              <a:gd name="connsiteX5" fmla="*/ 3428999 w 9155502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5502" h="6858000">
                <a:moveTo>
                  <a:pt x="6857999" y="0"/>
                </a:moveTo>
                <a:lnTo>
                  <a:pt x="9155502" y="0"/>
                </a:lnTo>
                <a:lnTo>
                  <a:pt x="9155502" y="6858000"/>
                </a:lnTo>
                <a:lnTo>
                  <a:pt x="0" y="6858000"/>
                </a:lnTo>
                <a:lnTo>
                  <a:pt x="3429000" y="3429000"/>
                </a:lnTo>
                <a:lnTo>
                  <a:pt x="3428999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Freeform: Shape 7"/>
          <p:cNvSpPr/>
          <p:nvPr userDrawn="1"/>
        </p:nvSpPr>
        <p:spPr>
          <a:xfrm>
            <a:off x="9155502" y="0"/>
            <a:ext cx="12700" cy="12700"/>
          </a:xfrm>
          <a:custGeom>
            <a:avLst/>
            <a:gdLst>
              <a:gd name="connsiteX0" fmla="*/ 0 w 12700"/>
              <a:gd name="connsiteY0" fmla="*/ 0 h 12700"/>
              <a:gd name="connsiteX1" fmla="*/ 1 w 12700"/>
              <a:gd name="connsiteY1" fmla="*/ 0 h 12700"/>
              <a:gd name="connsiteX2" fmla="*/ 12700 w 12700"/>
              <a:gd name="connsiteY2" fmla="*/ 0 h 12700"/>
              <a:gd name="connsiteX3" fmla="*/ 12700 w 12700"/>
              <a:gd name="connsiteY3" fmla="*/ 12700 h 12700"/>
              <a:gd name="connsiteX4" fmla="*/ 0 w 12700"/>
              <a:gd name="connsiteY4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" h="12700">
                <a:moveTo>
                  <a:pt x="0" y="0"/>
                </a:moveTo>
                <a:lnTo>
                  <a:pt x="1" y="0"/>
                </a:lnTo>
                <a:lnTo>
                  <a:pt x="12700" y="0"/>
                </a:lnTo>
                <a:lnTo>
                  <a:pt x="12700" y="127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Freeform: Shape 5"/>
          <p:cNvSpPr/>
          <p:nvPr userDrawn="1"/>
        </p:nvSpPr>
        <p:spPr>
          <a:xfrm>
            <a:off x="9155502" y="6845300"/>
            <a:ext cx="12700" cy="12700"/>
          </a:xfrm>
          <a:custGeom>
            <a:avLst/>
            <a:gdLst>
              <a:gd name="connsiteX0" fmla="*/ 12700 w 12700"/>
              <a:gd name="connsiteY0" fmla="*/ 0 h 12700"/>
              <a:gd name="connsiteX1" fmla="*/ 12700 w 12700"/>
              <a:gd name="connsiteY1" fmla="*/ 12700 h 12700"/>
              <a:gd name="connsiteX2" fmla="*/ 0 w 12700"/>
              <a:gd name="connsiteY2" fmla="*/ 12700 h 12700"/>
              <a:gd name="connsiteX3" fmla="*/ 12700 w 12700"/>
              <a:gd name="connsiteY3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" h="12700">
                <a:moveTo>
                  <a:pt x="12700" y="0"/>
                </a:moveTo>
                <a:lnTo>
                  <a:pt x="12700" y="12700"/>
                </a:lnTo>
                <a:lnTo>
                  <a:pt x="0" y="12700"/>
                </a:lnTo>
                <a:lnTo>
                  <a:pt x="1270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18686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 userDrawn="1"/>
        </p:nvSpPr>
        <p:spPr>
          <a:xfrm>
            <a:off x="5315854" y="0"/>
            <a:ext cx="11695796" cy="6858000"/>
          </a:xfrm>
          <a:prstGeom prst="parallelogram">
            <a:avLst>
              <a:gd name="adj" fmla="val 10063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 rot="300380">
            <a:off x="6763096" y="1534698"/>
            <a:ext cx="4309022" cy="2867729"/>
          </a:xfrm>
          <a:custGeom>
            <a:avLst/>
            <a:gdLst>
              <a:gd name="connsiteX0" fmla="*/ 0 w 3507697"/>
              <a:gd name="connsiteY0" fmla="*/ 0 h 2338388"/>
              <a:gd name="connsiteX1" fmla="*/ 3507697 w 3507697"/>
              <a:gd name="connsiteY1" fmla="*/ 0 h 2338388"/>
              <a:gd name="connsiteX2" fmla="*/ 3507697 w 3507697"/>
              <a:gd name="connsiteY2" fmla="*/ 2338388 h 2338388"/>
              <a:gd name="connsiteX3" fmla="*/ 0 w 3507697"/>
              <a:gd name="connsiteY3" fmla="*/ 2338388 h 2338388"/>
              <a:gd name="connsiteX4" fmla="*/ 0 w 3507697"/>
              <a:gd name="connsiteY4" fmla="*/ 0 h 2338388"/>
              <a:gd name="connsiteX0" fmla="*/ 0 w 3783518"/>
              <a:gd name="connsiteY0" fmla="*/ 169497 h 2507885"/>
              <a:gd name="connsiteX1" fmla="*/ 3783518 w 3783518"/>
              <a:gd name="connsiteY1" fmla="*/ 0 h 2507885"/>
              <a:gd name="connsiteX2" fmla="*/ 3507697 w 3783518"/>
              <a:gd name="connsiteY2" fmla="*/ 2507885 h 2507885"/>
              <a:gd name="connsiteX3" fmla="*/ 0 w 3783518"/>
              <a:gd name="connsiteY3" fmla="*/ 2507885 h 2507885"/>
              <a:gd name="connsiteX4" fmla="*/ 0 w 3783518"/>
              <a:gd name="connsiteY4" fmla="*/ 169497 h 2507885"/>
              <a:gd name="connsiteX0" fmla="*/ 0 w 3889791"/>
              <a:gd name="connsiteY0" fmla="*/ 178806 h 2517194"/>
              <a:gd name="connsiteX1" fmla="*/ 3889791 w 3889791"/>
              <a:gd name="connsiteY1" fmla="*/ 0 h 2517194"/>
              <a:gd name="connsiteX2" fmla="*/ 3507697 w 3889791"/>
              <a:gd name="connsiteY2" fmla="*/ 2517194 h 2517194"/>
              <a:gd name="connsiteX3" fmla="*/ 0 w 3889791"/>
              <a:gd name="connsiteY3" fmla="*/ 2517194 h 2517194"/>
              <a:gd name="connsiteX4" fmla="*/ 0 w 3889791"/>
              <a:gd name="connsiteY4" fmla="*/ 178806 h 2517194"/>
              <a:gd name="connsiteX0" fmla="*/ 0 w 3966642"/>
              <a:gd name="connsiteY0" fmla="*/ 262030 h 2600418"/>
              <a:gd name="connsiteX1" fmla="*/ 3966642 w 3966642"/>
              <a:gd name="connsiteY1" fmla="*/ 0 h 2600418"/>
              <a:gd name="connsiteX2" fmla="*/ 3507697 w 3966642"/>
              <a:gd name="connsiteY2" fmla="*/ 2600418 h 2600418"/>
              <a:gd name="connsiteX3" fmla="*/ 0 w 3966642"/>
              <a:gd name="connsiteY3" fmla="*/ 2600418 h 2600418"/>
              <a:gd name="connsiteX4" fmla="*/ 0 w 3966642"/>
              <a:gd name="connsiteY4" fmla="*/ 262030 h 2600418"/>
              <a:gd name="connsiteX0" fmla="*/ 0 w 4072250"/>
              <a:gd name="connsiteY0" fmla="*/ 278931 h 2617319"/>
              <a:gd name="connsiteX1" fmla="*/ 4072250 w 4072250"/>
              <a:gd name="connsiteY1" fmla="*/ 0 h 2617319"/>
              <a:gd name="connsiteX2" fmla="*/ 3507697 w 4072250"/>
              <a:gd name="connsiteY2" fmla="*/ 2617319 h 2617319"/>
              <a:gd name="connsiteX3" fmla="*/ 0 w 4072250"/>
              <a:gd name="connsiteY3" fmla="*/ 2617319 h 2617319"/>
              <a:gd name="connsiteX4" fmla="*/ 0 w 4072250"/>
              <a:gd name="connsiteY4" fmla="*/ 278931 h 2617319"/>
              <a:gd name="connsiteX0" fmla="*/ 0 w 4128988"/>
              <a:gd name="connsiteY0" fmla="*/ 329796 h 2668184"/>
              <a:gd name="connsiteX1" fmla="*/ 4128988 w 4128988"/>
              <a:gd name="connsiteY1" fmla="*/ 0 h 2668184"/>
              <a:gd name="connsiteX2" fmla="*/ 3507697 w 4128988"/>
              <a:gd name="connsiteY2" fmla="*/ 2668184 h 2668184"/>
              <a:gd name="connsiteX3" fmla="*/ 0 w 4128988"/>
              <a:gd name="connsiteY3" fmla="*/ 2668184 h 2668184"/>
              <a:gd name="connsiteX4" fmla="*/ 0 w 4128988"/>
              <a:gd name="connsiteY4" fmla="*/ 329796 h 2668184"/>
              <a:gd name="connsiteX0" fmla="*/ 0 w 4086102"/>
              <a:gd name="connsiteY0" fmla="*/ 295443 h 2633831"/>
              <a:gd name="connsiteX1" fmla="*/ 4086102 w 4086102"/>
              <a:gd name="connsiteY1" fmla="*/ 0 h 2633831"/>
              <a:gd name="connsiteX2" fmla="*/ 3507697 w 4086102"/>
              <a:gd name="connsiteY2" fmla="*/ 2633831 h 2633831"/>
              <a:gd name="connsiteX3" fmla="*/ 0 w 4086102"/>
              <a:gd name="connsiteY3" fmla="*/ 2633831 h 2633831"/>
              <a:gd name="connsiteX4" fmla="*/ 0 w 4086102"/>
              <a:gd name="connsiteY4" fmla="*/ 295443 h 2633831"/>
              <a:gd name="connsiteX0" fmla="*/ 0 w 4086102"/>
              <a:gd name="connsiteY0" fmla="*/ 295443 h 2695111"/>
              <a:gd name="connsiteX1" fmla="*/ 4086102 w 4086102"/>
              <a:gd name="connsiteY1" fmla="*/ 0 h 2695111"/>
              <a:gd name="connsiteX2" fmla="*/ 3681347 w 4086102"/>
              <a:gd name="connsiteY2" fmla="*/ 2695111 h 2695111"/>
              <a:gd name="connsiteX3" fmla="*/ 0 w 4086102"/>
              <a:gd name="connsiteY3" fmla="*/ 2633831 h 2695111"/>
              <a:gd name="connsiteX4" fmla="*/ 0 w 4086102"/>
              <a:gd name="connsiteY4" fmla="*/ 295443 h 2695111"/>
              <a:gd name="connsiteX0" fmla="*/ 0 w 4086102"/>
              <a:gd name="connsiteY0" fmla="*/ 295443 h 2798060"/>
              <a:gd name="connsiteX1" fmla="*/ 4086102 w 4086102"/>
              <a:gd name="connsiteY1" fmla="*/ 0 h 2798060"/>
              <a:gd name="connsiteX2" fmla="*/ 3728611 w 4086102"/>
              <a:gd name="connsiteY2" fmla="*/ 2798060 h 2798060"/>
              <a:gd name="connsiteX3" fmla="*/ 0 w 4086102"/>
              <a:gd name="connsiteY3" fmla="*/ 2633831 h 2798060"/>
              <a:gd name="connsiteX4" fmla="*/ 0 w 4086102"/>
              <a:gd name="connsiteY4" fmla="*/ 295443 h 2798060"/>
              <a:gd name="connsiteX0" fmla="*/ 0 w 4086102"/>
              <a:gd name="connsiteY0" fmla="*/ 295443 h 2841611"/>
              <a:gd name="connsiteX1" fmla="*/ 4086102 w 4086102"/>
              <a:gd name="connsiteY1" fmla="*/ 0 h 2841611"/>
              <a:gd name="connsiteX2" fmla="*/ 3755373 w 4086102"/>
              <a:gd name="connsiteY2" fmla="*/ 2841611 h 2841611"/>
              <a:gd name="connsiteX3" fmla="*/ 0 w 4086102"/>
              <a:gd name="connsiteY3" fmla="*/ 2633831 h 2841611"/>
              <a:gd name="connsiteX4" fmla="*/ 0 w 4086102"/>
              <a:gd name="connsiteY4" fmla="*/ 295443 h 2841611"/>
              <a:gd name="connsiteX0" fmla="*/ 0 w 4086102"/>
              <a:gd name="connsiteY0" fmla="*/ 295443 h 2832025"/>
              <a:gd name="connsiteX1" fmla="*/ 4086102 w 4086102"/>
              <a:gd name="connsiteY1" fmla="*/ 0 h 2832025"/>
              <a:gd name="connsiteX2" fmla="*/ 3777481 w 4086102"/>
              <a:gd name="connsiteY2" fmla="*/ 2832025 h 2832025"/>
              <a:gd name="connsiteX3" fmla="*/ 0 w 4086102"/>
              <a:gd name="connsiteY3" fmla="*/ 2633831 h 2832025"/>
              <a:gd name="connsiteX4" fmla="*/ 0 w 4086102"/>
              <a:gd name="connsiteY4" fmla="*/ 295443 h 2832025"/>
              <a:gd name="connsiteX0" fmla="*/ 105884 w 4191986"/>
              <a:gd name="connsiteY0" fmla="*/ 295443 h 2832025"/>
              <a:gd name="connsiteX1" fmla="*/ 4191986 w 4191986"/>
              <a:gd name="connsiteY1" fmla="*/ 0 h 2832025"/>
              <a:gd name="connsiteX2" fmla="*/ 3883365 w 4191986"/>
              <a:gd name="connsiteY2" fmla="*/ 2832025 h 2832025"/>
              <a:gd name="connsiteX3" fmla="*/ 0 w 4191986"/>
              <a:gd name="connsiteY3" fmla="*/ 2734897 h 2832025"/>
              <a:gd name="connsiteX4" fmla="*/ 105884 w 4191986"/>
              <a:gd name="connsiteY4" fmla="*/ 295443 h 2832025"/>
              <a:gd name="connsiteX0" fmla="*/ 197364 w 4283466"/>
              <a:gd name="connsiteY0" fmla="*/ 295443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197364 w 4283466"/>
              <a:gd name="connsiteY4" fmla="*/ 295443 h 2832025"/>
              <a:gd name="connsiteX0" fmla="*/ 284189 w 4283466"/>
              <a:gd name="connsiteY0" fmla="*/ 326083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284189 w 4283466"/>
              <a:gd name="connsiteY4" fmla="*/ 326083 h 2832025"/>
              <a:gd name="connsiteX0" fmla="*/ 399383 w 4283466"/>
              <a:gd name="connsiteY0" fmla="*/ 331290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399383 w 4283466"/>
              <a:gd name="connsiteY4" fmla="*/ 331290 h 2832025"/>
              <a:gd name="connsiteX0" fmla="*/ 437338 w 4283466"/>
              <a:gd name="connsiteY0" fmla="*/ 327965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37338 w 4283466"/>
              <a:gd name="connsiteY4" fmla="*/ 327965 h 2832025"/>
              <a:gd name="connsiteX0" fmla="*/ 433348 w 4283466"/>
              <a:gd name="connsiteY0" fmla="*/ 282420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33348 w 4283466"/>
              <a:gd name="connsiteY4" fmla="*/ 282420 h 2832025"/>
              <a:gd name="connsiteX0" fmla="*/ 463712 w 4283466"/>
              <a:gd name="connsiteY0" fmla="*/ 279760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63712 w 4283466"/>
              <a:gd name="connsiteY4" fmla="*/ 279760 h 2832025"/>
              <a:gd name="connsiteX0" fmla="*/ 482344 w 4283466"/>
              <a:gd name="connsiteY0" fmla="*/ 383305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82344 w 4283466"/>
              <a:gd name="connsiteY4" fmla="*/ 383305 h 2832025"/>
              <a:gd name="connsiteX0" fmla="*/ 468699 w 4283466"/>
              <a:gd name="connsiteY0" fmla="*/ 336693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68699 w 4283466"/>
              <a:gd name="connsiteY4" fmla="*/ 336693 h 2832025"/>
              <a:gd name="connsiteX0" fmla="*/ 470534 w 4283466"/>
              <a:gd name="connsiteY0" fmla="*/ 303066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70534 w 4283466"/>
              <a:gd name="connsiteY4" fmla="*/ 303066 h 2832025"/>
              <a:gd name="connsiteX0" fmla="*/ 450309 w 4283466"/>
              <a:gd name="connsiteY0" fmla="*/ 290495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50309 w 4283466"/>
              <a:gd name="connsiteY4" fmla="*/ 290495 h 2832025"/>
              <a:gd name="connsiteX0" fmla="*/ 450309 w 4296452"/>
              <a:gd name="connsiteY0" fmla="*/ 305975 h 2847505"/>
              <a:gd name="connsiteX1" fmla="*/ 4296452 w 4296452"/>
              <a:gd name="connsiteY1" fmla="*/ 0 h 2847505"/>
              <a:gd name="connsiteX2" fmla="*/ 3974845 w 4296452"/>
              <a:gd name="connsiteY2" fmla="*/ 2847505 h 2847505"/>
              <a:gd name="connsiteX3" fmla="*/ 0 w 4296452"/>
              <a:gd name="connsiteY3" fmla="*/ 2666600 h 2847505"/>
              <a:gd name="connsiteX4" fmla="*/ 450309 w 4296452"/>
              <a:gd name="connsiteY4" fmla="*/ 305975 h 2847505"/>
              <a:gd name="connsiteX0" fmla="*/ 450309 w 4310684"/>
              <a:gd name="connsiteY0" fmla="*/ 307222 h 2848752"/>
              <a:gd name="connsiteX1" fmla="*/ 4310684 w 4310684"/>
              <a:gd name="connsiteY1" fmla="*/ 0 h 2848752"/>
              <a:gd name="connsiteX2" fmla="*/ 3974845 w 4310684"/>
              <a:gd name="connsiteY2" fmla="*/ 2848752 h 2848752"/>
              <a:gd name="connsiteX3" fmla="*/ 0 w 4310684"/>
              <a:gd name="connsiteY3" fmla="*/ 2667847 h 2848752"/>
              <a:gd name="connsiteX4" fmla="*/ 450309 w 4310684"/>
              <a:gd name="connsiteY4" fmla="*/ 307222 h 2848752"/>
              <a:gd name="connsiteX0" fmla="*/ 450309 w 4310684"/>
              <a:gd name="connsiteY0" fmla="*/ 307222 h 2867729"/>
              <a:gd name="connsiteX1" fmla="*/ 4310684 w 4310684"/>
              <a:gd name="connsiteY1" fmla="*/ 0 h 2867729"/>
              <a:gd name="connsiteX2" fmla="*/ 3976507 w 4310684"/>
              <a:gd name="connsiteY2" fmla="*/ 2867729 h 2867729"/>
              <a:gd name="connsiteX3" fmla="*/ 0 w 4310684"/>
              <a:gd name="connsiteY3" fmla="*/ 2667847 h 2867729"/>
              <a:gd name="connsiteX4" fmla="*/ 450309 w 4310684"/>
              <a:gd name="connsiteY4" fmla="*/ 307222 h 2867729"/>
              <a:gd name="connsiteX0" fmla="*/ 445149 w 4305524"/>
              <a:gd name="connsiteY0" fmla="*/ 307222 h 2867729"/>
              <a:gd name="connsiteX1" fmla="*/ 4305524 w 4305524"/>
              <a:gd name="connsiteY1" fmla="*/ 0 h 2867729"/>
              <a:gd name="connsiteX2" fmla="*/ 3971347 w 4305524"/>
              <a:gd name="connsiteY2" fmla="*/ 2867729 h 2867729"/>
              <a:gd name="connsiteX3" fmla="*/ 0 w 4305524"/>
              <a:gd name="connsiteY3" fmla="*/ 2672175 h 2867729"/>
              <a:gd name="connsiteX4" fmla="*/ 445149 w 4305524"/>
              <a:gd name="connsiteY4" fmla="*/ 307222 h 2867729"/>
              <a:gd name="connsiteX0" fmla="*/ 441825 w 4302200"/>
              <a:gd name="connsiteY0" fmla="*/ 307222 h 2867729"/>
              <a:gd name="connsiteX1" fmla="*/ 4302200 w 4302200"/>
              <a:gd name="connsiteY1" fmla="*/ 0 h 2867729"/>
              <a:gd name="connsiteX2" fmla="*/ 3968023 w 4302200"/>
              <a:gd name="connsiteY2" fmla="*/ 2867729 h 2867729"/>
              <a:gd name="connsiteX3" fmla="*/ 0 w 4302200"/>
              <a:gd name="connsiteY3" fmla="*/ 2710129 h 2867729"/>
              <a:gd name="connsiteX4" fmla="*/ 441825 w 4302200"/>
              <a:gd name="connsiteY4" fmla="*/ 307222 h 2867729"/>
              <a:gd name="connsiteX0" fmla="*/ 448231 w 4308606"/>
              <a:gd name="connsiteY0" fmla="*/ 307222 h 2867729"/>
              <a:gd name="connsiteX1" fmla="*/ 4308606 w 4308606"/>
              <a:gd name="connsiteY1" fmla="*/ 0 h 2867729"/>
              <a:gd name="connsiteX2" fmla="*/ 3974429 w 4308606"/>
              <a:gd name="connsiteY2" fmla="*/ 2867729 h 2867729"/>
              <a:gd name="connsiteX3" fmla="*/ 0 w 4308606"/>
              <a:gd name="connsiteY3" fmla="*/ 2691567 h 2867729"/>
              <a:gd name="connsiteX4" fmla="*/ 448231 w 4308606"/>
              <a:gd name="connsiteY4" fmla="*/ 307222 h 2867729"/>
              <a:gd name="connsiteX0" fmla="*/ 448647 w 4309022"/>
              <a:gd name="connsiteY0" fmla="*/ 307222 h 2867729"/>
              <a:gd name="connsiteX1" fmla="*/ 4309022 w 4309022"/>
              <a:gd name="connsiteY1" fmla="*/ 0 h 2867729"/>
              <a:gd name="connsiteX2" fmla="*/ 3974845 w 4309022"/>
              <a:gd name="connsiteY2" fmla="*/ 2867729 h 2867729"/>
              <a:gd name="connsiteX3" fmla="*/ 0 w 4309022"/>
              <a:gd name="connsiteY3" fmla="*/ 2686822 h 2867729"/>
              <a:gd name="connsiteX4" fmla="*/ 448647 w 4309022"/>
              <a:gd name="connsiteY4" fmla="*/ 307222 h 286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9022" h="2867729">
                <a:moveTo>
                  <a:pt x="448647" y="307222"/>
                </a:moveTo>
                <a:lnTo>
                  <a:pt x="4309022" y="0"/>
                </a:lnTo>
                <a:lnTo>
                  <a:pt x="3974845" y="2867729"/>
                </a:lnTo>
                <a:lnTo>
                  <a:pt x="0" y="2686822"/>
                </a:lnTo>
                <a:lnTo>
                  <a:pt x="448647" y="3072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114300">
              <a:prstClr val="black"/>
            </a:innerShdw>
          </a:effectLst>
          <a:scene3d>
            <a:camera prst="isometricOffAxis1Right"/>
            <a:lightRig rig="threePt" dir="t"/>
          </a:scene3d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1286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848710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428759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008808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249587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696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 nodePh="1">
                                  <p:stCondLst>
                                    <p:cond delay="27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0" grpId="0"/>
      <p:bldP spid="2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788510" y="-1002891"/>
            <a:ext cx="12802374" cy="6858000"/>
          </a:xfrm>
          <a:custGeom>
            <a:avLst/>
            <a:gdLst>
              <a:gd name="connsiteX0" fmla="*/ 6901685 w 12802374"/>
              <a:gd name="connsiteY0" fmla="*/ 0 h 6858000"/>
              <a:gd name="connsiteX1" fmla="*/ 12802374 w 12802374"/>
              <a:gd name="connsiteY1" fmla="*/ 0 h 6858000"/>
              <a:gd name="connsiteX2" fmla="*/ 5900689 w 12802374"/>
              <a:gd name="connsiteY2" fmla="*/ 6858000 h 6858000"/>
              <a:gd name="connsiteX3" fmla="*/ 0 w 12802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2374" h="6858000">
                <a:moveTo>
                  <a:pt x="6901685" y="0"/>
                </a:moveTo>
                <a:lnTo>
                  <a:pt x="12802374" y="0"/>
                </a:lnTo>
                <a:lnTo>
                  <a:pt x="590068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233852" y="3805083"/>
            <a:ext cx="12802374" cy="6858000"/>
          </a:xfrm>
          <a:custGeom>
            <a:avLst/>
            <a:gdLst>
              <a:gd name="connsiteX0" fmla="*/ 6901685 w 12802374"/>
              <a:gd name="connsiteY0" fmla="*/ 0 h 6858000"/>
              <a:gd name="connsiteX1" fmla="*/ 12802374 w 12802374"/>
              <a:gd name="connsiteY1" fmla="*/ 0 h 6858000"/>
              <a:gd name="connsiteX2" fmla="*/ 5900689 w 12802374"/>
              <a:gd name="connsiteY2" fmla="*/ 6858000 h 6858000"/>
              <a:gd name="connsiteX3" fmla="*/ 0 w 12802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2374" h="6858000">
                <a:moveTo>
                  <a:pt x="6901685" y="0"/>
                </a:moveTo>
                <a:lnTo>
                  <a:pt x="12802374" y="0"/>
                </a:lnTo>
                <a:lnTo>
                  <a:pt x="590068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182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233852" y="-3052917"/>
            <a:ext cx="12802374" cy="6858000"/>
          </a:xfrm>
          <a:custGeom>
            <a:avLst/>
            <a:gdLst>
              <a:gd name="connsiteX0" fmla="*/ 6901685 w 12802374"/>
              <a:gd name="connsiteY0" fmla="*/ 0 h 6858000"/>
              <a:gd name="connsiteX1" fmla="*/ 12802374 w 12802374"/>
              <a:gd name="connsiteY1" fmla="*/ 0 h 6858000"/>
              <a:gd name="connsiteX2" fmla="*/ 5900689 w 12802374"/>
              <a:gd name="connsiteY2" fmla="*/ 6858000 h 6858000"/>
              <a:gd name="connsiteX3" fmla="*/ 0 w 12802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2374" h="6858000">
                <a:moveTo>
                  <a:pt x="6901685" y="0"/>
                </a:moveTo>
                <a:lnTo>
                  <a:pt x="12802374" y="0"/>
                </a:lnTo>
                <a:lnTo>
                  <a:pt x="590068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211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 flipH="1">
            <a:off x="8815740" y="38480"/>
            <a:ext cx="3423558" cy="6781040"/>
          </a:xfrm>
          <a:custGeom>
            <a:avLst/>
            <a:gdLst>
              <a:gd name="connsiteX0" fmla="*/ 7372 w 722211"/>
              <a:gd name="connsiteY0" fmla="*/ 0 h 1430484"/>
              <a:gd name="connsiteX1" fmla="*/ 627679 w 722211"/>
              <a:gd name="connsiteY1" fmla="*/ 359867 h 1430484"/>
              <a:gd name="connsiteX2" fmla="*/ 623983 w 722211"/>
              <a:gd name="connsiteY2" fmla="*/ 1076995 h 1430484"/>
              <a:gd name="connsiteX3" fmla="*/ 0 w 722211"/>
              <a:gd name="connsiteY3" fmla="*/ 1430450 h 1430484"/>
              <a:gd name="connsiteX4" fmla="*/ 3339 w 722211"/>
              <a:gd name="connsiteY4" fmla="*/ 1087814 h 1430484"/>
              <a:gd name="connsiteX5" fmla="*/ 6970 w 722211"/>
              <a:gd name="connsiteY5" fmla="*/ 1088180 h 1430484"/>
              <a:gd name="connsiteX6" fmla="*/ 379908 w 722211"/>
              <a:gd name="connsiteY6" fmla="*/ 715243 h 1430484"/>
              <a:gd name="connsiteX7" fmla="*/ 82130 w 722211"/>
              <a:gd name="connsiteY7" fmla="*/ 349883 h 1430484"/>
              <a:gd name="connsiteX8" fmla="*/ 7180 w 722211"/>
              <a:gd name="connsiteY8" fmla="*/ 342327 h 143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211" h="1430484">
                <a:moveTo>
                  <a:pt x="7372" y="0"/>
                </a:moveTo>
                <a:cubicBezTo>
                  <a:pt x="263686" y="144"/>
                  <a:pt x="500327" y="137431"/>
                  <a:pt x="627679" y="359867"/>
                </a:cubicBezTo>
                <a:cubicBezTo>
                  <a:pt x="755031" y="582304"/>
                  <a:pt x="753621" y="855882"/>
                  <a:pt x="623983" y="1076995"/>
                </a:cubicBezTo>
                <a:cubicBezTo>
                  <a:pt x="494345" y="1298107"/>
                  <a:pt x="256301" y="1432947"/>
                  <a:pt x="0" y="1430450"/>
                </a:cubicBezTo>
                <a:lnTo>
                  <a:pt x="3339" y="1087814"/>
                </a:lnTo>
                <a:lnTo>
                  <a:pt x="6970" y="1088180"/>
                </a:lnTo>
                <a:cubicBezTo>
                  <a:pt x="212938" y="1088180"/>
                  <a:pt x="379908" y="921210"/>
                  <a:pt x="379908" y="715243"/>
                </a:cubicBezTo>
                <a:cubicBezTo>
                  <a:pt x="379908" y="535022"/>
                  <a:pt x="252072" y="384658"/>
                  <a:pt x="82130" y="349883"/>
                </a:cubicBezTo>
                <a:lnTo>
                  <a:pt x="7180" y="342327"/>
                </a:lnTo>
                <a:close/>
              </a:path>
            </a:pathLst>
          </a:cu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610350" y="1966913"/>
            <a:ext cx="4816475" cy="2924175"/>
          </a:xfrm>
          <a:prstGeom prst="roundRect">
            <a:avLst>
              <a:gd name="adj" fmla="val 784"/>
            </a:avLst>
          </a:prstGeom>
          <a:effectLst>
            <a:outerShdw blurRad="1270000" sx="90000" sy="90000" algn="ctr" rotWithShape="0">
              <a:schemeClr val="bg1">
                <a:lumMod val="7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7739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711093" y="1209368"/>
            <a:ext cx="3982632" cy="4439264"/>
          </a:xfrm>
          <a:prstGeom prst="rect">
            <a:avLst/>
          </a:prstGeom>
          <a:effectLst>
            <a:outerShdw blurRad="381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55756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356107" y="2804798"/>
            <a:ext cx="1971226" cy="1971226"/>
          </a:xfrm>
          <a:custGeom>
            <a:avLst/>
            <a:gdLst>
              <a:gd name="connsiteX0" fmla="*/ 328544 w 1971226"/>
              <a:gd name="connsiteY0" fmla="*/ 0 h 1971226"/>
              <a:gd name="connsiteX1" fmla="*/ 1642682 w 1971226"/>
              <a:gd name="connsiteY1" fmla="*/ 0 h 1971226"/>
              <a:gd name="connsiteX2" fmla="*/ 1971226 w 1971226"/>
              <a:gd name="connsiteY2" fmla="*/ 328544 h 1971226"/>
              <a:gd name="connsiteX3" fmla="*/ 1971226 w 1971226"/>
              <a:gd name="connsiteY3" fmla="*/ 1642682 h 1971226"/>
              <a:gd name="connsiteX4" fmla="*/ 1642682 w 1971226"/>
              <a:gd name="connsiteY4" fmla="*/ 1971226 h 1971226"/>
              <a:gd name="connsiteX5" fmla="*/ 328544 w 1971226"/>
              <a:gd name="connsiteY5" fmla="*/ 1971226 h 1971226"/>
              <a:gd name="connsiteX6" fmla="*/ 0 w 1971226"/>
              <a:gd name="connsiteY6" fmla="*/ 1642682 h 1971226"/>
              <a:gd name="connsiteX7" fmla="*/ 0 w 1971226"/>
              <a:gd name="connsiteY7" fmla="*/ 328544 h 1971226"/>
              <a:gd name="connsiteX8" fmla="*/ 328544 w 1971226"/>
              <a:gd name="connsiteY8" fmla="*/ 0 h 19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226" h="1971226">
                <a:moveTo>
                  <a:pt x="328544" y="0"/>
                </a:moveTo>
                <a:lnTo>
                  <a:pt x="1642682" y="0"/>
                </a:lnTo>
                <a:cubicBezTo>
                  <a:pt x="1824132" y="0"/>
                  <a:pt x="1971226" y="147094"/>
                  <a:pt x="1971226" y="328544"/>
                </a:cubicBezTo>
                <a:lnTo>
                  <a:pt x="1971226" y="1642682"/>
                </a:lnTo>
                <a:cubicBezTo>
                  <a:pt x="1971226" y="1824132"/>
                  <a:pt x="1824132" y="1971226"/>
                  <a:pt x="1642682" y="1971226"/>
                </a:cubicBezTo>
                <a:lnTo>
                  <a:pt x="328544" y="1971226"/>
                </a:lnTo>
                <a:cubicBezTo>
                  <a:pt x="147094" y="1971226"/>
                  <a:pt x="0" y="1824132"/>
                  <a:pt x="0" y="1642682"/>
                </a:cubicBezTo>
                <a:lnTo>
                  <a:pt x="0" y="328544"/>
                </a:lnTo>
                <a:cubicBezTo>
                  <a:pt x="0" y="147094"/>
                  <a:pt x="147094" y="0"/>
                  <a:pt x="328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47548" y="2804798"/>
            <a:ext cx="1971226" cy="1971226"/>
          </a:xfrm>
          <a:custGeom>
            <a:avLst/>
            <a:gdLst>
              <a:gd name="connsiteX0" fmla="*/ 328544 w 1971226"/>
              <a:gd name="connsiteY0" fmla="*/ 0 h 1971226"/>
              <a:gd name="connsiteX1" fmla="*/ 1642682 w 1971226"/>
              <a:gd name="connsiteY1" fmla="*/ 0 h 1971226"/>
              <a:gd name="connsiteX2" fmla="*/ 1971226 w 1971226"/>
              <a:gd name="connsiteY2" fmla="*/ 328544 h 1971226"/>
              <a:gd name="connsiteX3" fmla="*/ 1971226 w 1971226"/>
              <a:gd name="connsiteY3" fmla="*/ 1642682 h 1971226"/>
              <a:gd name="connsiteX4" fmla="*/ 1642682 w 1971226"/>
              <a:gd name="connsiteY4" fmla="*/ 1971226 h 1971226"/>
              <a:gd name="connsiteX5" fmla="*/ 328544 w 1971226"/>
              <a:gd name="connsiteY5" fmla="*/ 1971226 h 1971226"/>
              <a:gd name="connsiteX6" fmla="*/ 0 w 1971226"/>
              <a:gd name="connsiteY6" fmla="*/ 1642682 h 1971226"/>
              <a:gd name="connsiteX7" fmla="*/ 0 w 1971226"/>
              <a:gd name="connsiteY7" fmla="*/ 328544 h 1971226"/>
              <a:gd name="connsiteX8" fmla="*/ 328544 w 1971226"/>
              <a:gd name="connsiteY8" fmla="*/ 0 h 19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226" h="1971226">
                <a:moveTo>
                  <a:pt x="328544" y="0"/>
                </a:moveTo>
                <a:lnTo>
                  <a:pt x="1642682" y="0"/>
                </a:lnTo>
                <a:cubicBezTo>
                  <a:pt x="1824132" y="0"/>
                  <a:pt x="1971226" y="147094"/>
                  <a:pt x="1971226" y="328544"/>
                </a:cubicBezTo>
                <a:lnTo>
                  <a:pt x="1971226" y="1642682"/>
                </a:lnTo>
                <a:cubicBezTo>
                  <a:pt x="1971226" y="1824132"/>
                  <a:pt x="1824132" y="1971226"/>
                  <a:pt x="1642682" y="1971226"/>
                </a:cubicBezTo>
                <a:lnTo>
                  <a:pt x="328544" y="1971226"/>
                </a:lnTo>
                <a:cubicBezTo>
                  <a:pt x="147094" y="1971226"/>
                  <a:pt x="0" y="1824132"/>
                  <a:pt x="0" y="1642682"/>
                </a:cubicBezTo>
                <a:lnTo>
                  <a:pt x="0" y="328544"/>
                </a:lnTo>
                <a:cubicBezTo>
                  <a:pt x="0" y="147094"/>
                  <a:pt x="147094" y="0"/>
                  <a:pt x="328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864666" y="2576198"/>
            <a:ext cx="1971226" cy="1971226"/>
          </a:xfrm>
          <a:custGeom>
            <a:avLst/>
            <a:gdLst>
              <a:gd name="connsiteX0" fmla="*/ 328544 w 1971226"/>
              <a:gd name="connsiteY0" fmla="*/ 0 h 1971226"/>
              <a:gd name="connsiteX1" fmla="*/ 1642682 w 1971226"/>
              <a:gd name="connsiteY1" fmla="*/ 0 h 1971226"/>
              <a:gd name="connsiteX2" fmla="*/ 1971226 w 1971226"/>
              <a:gd name="connsiteY2" fmla="*/ 328544 h 1971226"/>
              <a:gd name="connsiteX3" fmla="*/ 1971226 w 1971226"/>
              <a:gd name="connsiteY3" fmla="*/ 1642682 h 1971226"/>
              <a:gd name="connsiteX4" fmla="*/ 1642682 w 1971226"/>
              <a:gd name="connsiteY4" fmla="*/ 1971226 h 1971226"/>
              <a:gd name="connsiteX5" fmla="*/ 328544 w 1971226"/>
              <a:gd name="connsiteY5" fmla="*/ 1971226 h 1971226"/>
              <a:gd name="connsiteX6" fmla="*/ 0 w 1971226"/>
              <a:gd name="connsiteY6" fmla="*/ 1642682 h 1971226"/>
              <a:gd name="connsiteX7" fmla="*/ 0 w 1971226"/>
              <a:gd name="connsiteY7" fmla="*/ 328544 h 1971226"/>
              <a:gd name="connsiteX8" fmla="*/ 328544 w 1971226"/>
              <a:gd name="connsiteY8" fmla="*/ 0 h 19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226" h="1971226">
                <a:moveTo>
                  <a:pt x="328544" y="0"/>
                </a:moveTo>
                <a:lnTo>
                  <a:pt x="1642682" y="0"/>
                </a:lnTo>
                <a:cubicBezTo>
                  <a:pt x="1824132" y="0"/>
                  <a:pt x="1971226" y="147094"/>
                  <a:pt x="1971226" y="328544"/>
                </a:cubicBezTo>
                <a:lnTo>
                  <a:pt x="1971226" y="1642682"/>
                </a:lnTo>
                <a:cubicBezTo>
                  <a:pt x="1971226" y="1824132"/>
                  <a:pt x="1824132" y="1971226"/>
                  <a:pt x="1642682" y="1971226"/>
                </a:cubicBezTo>
                <a:lnTo>
                  <a:pt x="328544" y="1971226"/>
                </a:lnTo>
                <a:cubicBezTo>
                  <a:pt x="147094" y="1971226"/>
                  <a:pt x="0" y="1824132"/>
                  <a:pt x="0" y="1642682"/>
                </a:cubicBezTo>
                <a:lnTo>
                  <a:pt x="0" y="328544"/>
                </a:lnTo>
                <a:cubicBezTo>
                  <a:pt x="0" y="147094"/>
                  <a:pt x="147094" y="0"/>
                  <a:pt x="328544" y="0"/>
                </a:cubicBezTo>
                <a:close/>
              </a:path>
            </a:pathLst>
          </a:custGeom>
          <a:effectLst>
            <a:outerShdw blurRad="254000" dist="63500" dir="5400000" algn="t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3227" y="2804798"/>
            <a:ext cx="1971226" cy="1971226"/>
          </a:xfrm>
          <a:custGeom>
            <a:avLst/>
            <a:gdLst>
              <a:gd name="connsiteX0" fmla="*/ 328544 w 1971226"/>
              <a:gd name="connsiteY0" fmla="*/ 0 h 1971226"/>
              <a:gd name="connsiteX1" fmla="*/ 1642682 w 1971226"/>
              <a:gd name="connsiteY1" fmla="*/ 0 h 1971226"/>
              <a:gd name="connsiteX2" fmla="*/ 1971226 w 1971226"/>
              <a:gd name="connsiteY2" fmla="*/ 328544 h 1971226"/>
              <a:gd name="connsiteX3" fmla="*/ 1971226 w 1971226"/>
              <a:gd name="connsiteY3" fmla="*/ 1642682 h 1971226"/>
              <a:gd name="connsiteX4" fmla="*/ 1642682 w 1971226"/>
              <a:gd name="connsiteY4" fmla="*/ 1971226 h 1971226"/>
              <a:gd name="connsiteX5" fmla="*/ 328544 w 1971226"/>
              <a:gd name="connsiteY5" fmla="*/ 1971226 h 1971226"/>
              <a:gd name="connsiteX6" fmla="*/ 0 w 1971226"/>
              <a:gd name="connsiteY6" fmla="*/ 1642682 h 1971226"/>
              <a:gd name="connsiteX7" fmla="*/ 0 w 1971226"/>
              <a:gd name="connsiteY7" fmla="*/ 328544 h 1971226"/>
              <a:gd name="connsiteX8" fmla="*/ 328544 w 1971226"/>
              <a:gd name="connsiteY8" fmla="*/ 0 h 19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226" h="1971226">
                <a:moveTo>
                  <a:pt x="328544" y="0"/>
                </a:moveTo>
                <a:lnTo>
                  <a:pt x="1642682" y="0"/>
                </a:lnTo>
                <a:cubicBezTo>
                  <a:pt x="1824132" y="0"/>
                  <a:pt x="1971226" y="147094"/>
                  <a:pt x="1971226" y="328544"/>
                </a:cubicBezTo>
                <a:lnTo>
                  <a:pt x="1971226" y="1642682"/>
                </a:lnTo>
                <a:cubicBezTo>
                  <a:pt x="1971226" y="1824132"/>
                  <a:pt x="1824132" y="1971226"/>
                  <a:pt x="1642682" y="1971226"/>
                </a:cubicBezTo>
                <a:lnTo>
                  <a:pt x="328544" y="1971226"/>
                </a:lnTo>
                <a:cubicBezTo>
                  <a:pt x="147094" y="1971226"/>
                  <a:pt x="0" y="1824132"/>
                  <a:pt x="0" y="1642682"/>
                </a:cubicBezTo>
                <a:lnTo>
                  <a:pt x="0" y="328544"/>
                </a:lnTo>
                <a:cubicBezTo>
                  <a:pt x="0" y="147094"/>
                  <a:pt x="147094" y="0"/>
                  <a:pt x="328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176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0" grpId="0"/>
      <p:bldP spid="8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5373969" y="220967"/>
            <a:ext cx="6477824" cy="6138697"/>
          </a:xfrm>
          <a:custGeom>
            <a:avLst/>
            <a:gdLst>
              <a:gd name="connsiteX0" fmla="*/ 5932623 w 6477824"/>
              <a:gd name="connsiteY0" fmla="*/ 3607719 h 6138697"/>
              <a:gd name="connsiteX1" fmla="*/ 6012372 w 6477824"/>
              <a:gd name="connsiteY1" fmla="*/ 3612113 h 6138697"/>
              <a:gd name="connsiteX2" fmla="*/ 6185932 w 6477824"/>
              <a:gd name="connsiteY2" fmla="*/ 3700778 h 6138697"/>
              <a:gd name="connsiteX3" fmla="*/ 6193779 w 6477824"/>
              <a:gd name="connsiteY3" fmla="*/ 4172177 h 6138697"/>
              <a:gd name="connsiteX4" fmla="*/ 4873800 w 6477824"/>
              <a:gd name="connsiteY4" fmla="*/ 5536846 h 6138697"/>
              <a:gd name="connsiteX5" fmla="*/ 4402401 w 6477824"/>
              <a:gd name="connsiteY5" fmla="*/ 5544693 h 6138697"/>
              <a:gd name="connsiteX6" fmla="*/ 4394553 w 6477824"/>
              <a:gd name="connsiteY6" fmla="*/ 5073294 h 6138697"/>
              <a:gd name="connsiteX7" fmla="*/ 5714533 w 6477824"/>
              <a:gd name="connsiteY7" fmla="*/ 3708625 h 6138697"/>
              <a:gd name="connsiteX8" fmla="*/ 5932623 w 6477824"/>
              <a:gd name="connsiteY8" fmla="*/ 3607719 h 6138697"/>
              <a:gd name="connsiteX9" fmla="*/ 6044597 w 6477824"/>
              <a:gd name="connsiteY9" fmla="*/ 2394725 h 6138697"/>
              <a:gd name="connsiteX10" fmla="*/ 6124347 w 6477824"/>
              <a:gd name="connsiteY10" fmla="*/ 2399119 h 6138697"/>
              <a:gd name="connsiteX11" fmla="*/ 6297906 w 6477824"/>
              <a:gd name="connsiteY11" fmla="*/ 2487783 h 6138697"/>
              <a:gd name="connsiteX12" fmla="*/ 6305753 w 6477824"/>
              <a:gd name="connsiteY12" fmla="*/ 2959182 h 6138697"/>
              <a:gd name="connsiteX13" fmla="*/ 3328634 w 6477824"/>
              <a:gd name="connsiteY13" fmla="*/ 6037097 h 6138697"/>
              <a:gd name="connsiteX14" fmla="*/ 2857235 w 6477824"/>
              <a:gd name="connsiteY14" fmla="*/ 6044945 h 6138697"/>
              <a:gd name="connsiteX15" fmla="*/ 2849389 w 6477824"/>
              <a:gd name="connsiteY15" fmla="*/ 5573545 h 6138697"/>
              <a:gd name="connsiteX16" fmla="*/ 5826508 w 6477824"/>
              <a:gd name="connsiteY16" fmla="*/ 2495631 h 6138697"/>
              <a:gd name="connsiteX17" fmla="*/ 6044597 w 6477824"/>
              <a:gd name="connsiteY17" fmla="*/ 2394725 h 6138697"/>
              <a:gd name="connsiteX18" fmla="*/ 4383852 w 6477824"/>
              <a:gd name="connsiteY18" fmla="*/ 1911046 h 6138697"/>
              <a:gd name="connsiteX19" fmla="*/ 4463601 w 6477824"/>
              <a:gd name="connsiteY19" fmla="*/ 1915440 h 6138697"/>
              <a:gd name="connsiteX20" fmla="*/ 4637161 w 6477824"/>
              <a:gd name="connsiteY20" fmla="*/ 2004106 h 6138697"/>
              <a:gd name="connsiteX21" fmla="*/ 4645008 w 6477824"/>
              <a:gd name="connsiteY21" fmla="*/ 2475503 h 6138697"/>
              <a:gd name="connsiteX22" fmla="*/ 1631011 w 6477824"/>
              <a:gd name="connsiteY22" fmla="*/ 5591545 h 6138697"/>
              <a:gd name="connsiteX23" fmla="*/ 1159613 w 6477824"/>
              <a:gd name="connsiteY23" fmla="*/ 5599392 h 6138697"/>
              <a:gd name="connsiteX24" fmla="*/ 1151765 w 6477824"/>
              <a:gd name="connsiteY24" fmla="*/ 5127994 h 6138697"/>
              <a:gd name="connsiteX25" fmla="*/ 4165763 w 6477824"/>
              <a:gd name="connsiteY25" fmla="*/ 2011953 h 6138697"/>
              <a:gd name="connsiteX26" fmla="*/ 4383852 w 6477824"/>
              <a:gd name="connsiteY26" fmla="*/ 1911046 h 6138697"/>
              <a:gd name="connsiteX27" fmla="*/ 6122918 w 6477824"/>
              <a:gd name="connsiteY27" fmla="*/ 1219120 h 6138697"/>
              <a:gd name="connsiteX28" fmla="*/ 6202668 w 6477824"/>
              <a:gd name="connsiteY28" fmla="*/ 1223516 h 6138697"/>
              <a:gd name="connsiteX29" fmla="*/ 6376226 w 6477824"/>
              <a:gd name="connsiteY29" fmla="*/ 1312179 h 6138697"/>
              <a:gd name="connsiteX30" fmla="*/ 6384072 w 6477824"/>
              <a:gd name="connsiteY30" fmla="*/ 1783575 h 6138697"/>
              <a:gd name="connsiteX31" fmla="*/ 2905912 w 6477824"/>
              <a:gd name="connsiteY31" fmla="*/ 5379497 h 6138697"/>
              <a:gd name="connsiteX32" fmla="*/ 2434514 w 6477824"/>
              <a:gd name="connsiteY32" fmla="*/ 5387345 h 6138697"/>
              <a:gd name="connsiteX33" fmla="*/ 2426667 w 6477824"/>
              <a:gd name="connsiteY33" fmla="*/ 4915946 h 6138697"/>
              <a:gd name="connsiteX34" fmla="*/ 5904827 w 6477824"/>
              <a:gd name="connsiteY34" fmla="*/ 1320025 h 6138697"/>
              <a:gd name="connsiteX35" fmla="*/ 6122918 w 6477824"/>
              <a:gd name="connsiteY35" fmla="*/ 1219120 h 6138697"/>
              <a:gd name="connsiteX36" fmla="*/ 2630391 w 6477824"/>
              <a:gd name="connsiteY36" fmla="*/ 437382 h 6138697"/>
              <a:gd name="connsiteX37" fmla="*/ 2710140 w 6477824"/>
              <a:gd name="connsiteY37" fmla="*/ 441778 h 6138697"/>
              <a:gd name="connsiteX38" fmla="*/ 2883699 w 6477824"/>
              <a:gd name="connsiteY38" fmla="*/ 530441 h 6138697"/>
              <a:gd name="connsiteX39" fmla="*/ 2891546 w 6477824"/>
              <a:gd name="connsiteY39" fmla="*/ 1001840 h 6138697"/>
              <a:gd name="connsiteX40" fmla="*/ 572999 w 6477824"/>
              <a:gd name="connsiteY40" fmla="*/ 3398885 h 6138697"/>
              <a:gd name="connsiteX41" fmla="*/ 101600 w 6477824"/>
              <a:gd name="connsiteY41" fmla="*/ 3406733 h 6138697"/>
              <a:gd name="connsiteX42" fmla="*/ 93753 w 6477824"/>
              <a:gd name="connsiteY42" fmla="*/ 2935335 h 6138697"/>
              <a:gd name="connsiteX43" fmla="*/ 2412301 w 6477824"/>
              <a:gd name="connsiteY43" fmla="*/ 538287 h 6138697"/>
              <a:gd name="connsiteX44" fmla="*/ 2630391 w 6477824"/>
              <a:gd name="connsiteY44" fmla="*/ 437382 h 6138697"/>
              <a:gd name="connsiteX45" fmla="*/ 3711683 w 6477824"/>
              <a:gd name="connsiteY45" fmla="*/ 414113 h 6138697"/>
              <a:gd name="connsiteX46" fmla="*/ 3791432 w 6477824"/>
              <a:gd name="connsiteY46" fmla="*/ 418507 h 6138697"/>
              <a:gd name="connsiteX47" fmla="*/ 3964992 w 6477824"/>
              <a:gd name="connsiteY47" fmla="*/ 507172 h 6138697"/>
              <a:gd name="connsiteX48" fmla="*/ 3972839 w 6477824"/>
              <a:gd name="connsiteY48" fmla="*/ 978571 h 6138697"/>
              <a:gd name="connsiteX49" fmla="*/ 995720 w 6477824"/>
              <a:gd name="connsiteY49" fmla="*/ 4056485 h 6138697"/>
              <a:gd name="connsiteX50" fmla="*/ 524322 w 6477824"/>
              <a:gd name="connsiteY50" fmla="*/ 4064333 h 6138697"/>
              <a:gd name="connsiteX51" fmla="*/ 516475 w 6477824"/>
              <a:gd name="connsiteY51" fmla="*/ 3592934 h 6138697"/>
              <a:gd name="connsiteX52" fmla="*/ 3493594 w 6477824"/>
              <a:gd name="connsiteY52" fmla="*/ 515018 h 6138697"/>
              <a:gd name="connsiteX53" fmla="*/ 3711683 w 6477824"/>
              <a:gd name="connsiteY53" fmla="*/ 414113 h 6138697"/>
              <a:gd name="connsiteX54" fmla="*/ 5172859 w 6477824"/>
              <a:gd name="connsiteY54" fmla="*/ 694 h 6138697"/>
              <a:gd name="connsiteX55" fmla="*/ 5252608 w 6477824"/>
              <a:gd name="connsiteY55" fmla="*/ 5089 h 6138697"/>
              <a:gd name="connsiteX56" fmla="*/ 5426166 w 6477824"/>
              <a:gd name="connsiteY56" fmla="*/ 93754 h 6138697"/>
              <a:gd name="connsiteX57" fmla="*/ 5434014 w 6477824"/>
              <a:gd name="connsiteY57" fmla="*/ 565153 h 6138697"/>
              <a:gd name="connsiteX58" fmla="*/ 1151991 w 6477824"/>
              <a:gd name="connsiteY58" fmla="*/ 4992151 h 6138697"/>
              <a:gd name="connsiteX59" fmla="*/ 680593 w 6477824"/>
              <a:gd name="connsiteY59" fmla="*/ 4999999 h 6138697"/>
              <a:gd name="connsiteX60" fmla="*/ 672745 w 6477824"/>
              <a:gd name="connsiteY60" fmla="*/ 4528600 h 6138697"/>
              <a:gd name="connsiteX61" fmla="*/ 4954768 w 6477824"/>
              <a:gd name="connsiteY61" fmla="*/ 101601 h 6138697"/>
              <a:gd name="connsiteX62" fmla="*/ 5172859 w 6477824"/>
              <a:gd name="connsiteY62" fmla="*/ 694 h 613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477824" h="6138697">
                <a:moveTo>
                  <a:pt x="5932623" y="3607719"/>
                </a:moveTo>
                <a:cubicBezTo>
                  <a:pt x="5959235" y="3606004"/>
                  <a:pt x="5986024" y="3607466"/>
                  <a:pt x="6012372" y="3612113"/>
                </a:cubicBezTo>
                <a:cubicBezTo>
                  <a:pt x="6075607" y="3623268"/>
                  <a:pt x="6136303" y="3652776"/>
                  <a:pt x="6185932" y="3700778"/>
                </a:cubicBezTo>
                <a:cubicBezTo>
                  <a:pt x="6318271" y="3828785"/>
                  <a:pt x="6321784" y="4039836"/>
                  <a:pt x="6193779" y="4172177"/>
                </a:cubicBezTo>
                <a:lnTo>
                  <a:pt x="4873800" y="5536846"/>
                </a:lnTo>
                <a:cubicBezTo>
                  <a:pt x="4745794" y="5669186"/>
                  <a:pt x="4534741" y="5672699"/>
                  <a:pt x="4402401" y="5544693"/>
                </a:cubicBezTo>
                <a:cubicBezTo>
                  <a:pt x="4270061" y="5416686"/>
                  <a:pt x="4266548" y="5205635"/>
                  <a:pt x="4394553" y="5073294"/>
                </a:cubicBezTo>
                <a:lnTo>
                  <a:pt x="5714533" y="3708625"/>
                </a:lnTo>
                <a:cubicBezTo>
                  <a:pt x="5774535" y="3646590"/>
                  <a:pt x="5852786" y="3612863"/>
                  <a:pt x="5932623" y="3607719"/>
                </a:cubicBezTo>
                <a:close/>
                <a:moveTo>
                  <a:pt x="6044597" y="2394725"/>
                </a:moveTo>
                <a:cubicBezTo>
                  <a:pt x="6071210" y="2393010"/>
                  <a:pt x="6097999" y="2394472"/>
                  <a:pt x="6124347" y="2399119"/>
                </a:cubicBezTo>
                <a:cubicBezTo>
                  <a:pt x="6187581" y="2410275"/>
                  <a:pt x="6248277" y="2439781"/>
                  <a:pt x="6297906" y="2487783"/>
                </a:cubicBezTo>
                <a:cubicBezTo>
                  <a:pt x="6430246" y="2615790"/>
                  <a:pt x="6433758" y="2826841"/>
                  <a:pt x="6305753" y="2959182"/>
                </a:cubicBezTo>
                <a:lnTo>
                  <a:pt x="3328634" y="6037097"/>
                </a:lnTo>
                <a:cubicBezTo>
                  <a:pt x="3200628" y="6169437"/>
                  <a:pt x="2989577" y="6172951"/>
                  <a:pt x="2857235" y="6044945"/>
                </a:cubicBezTo>
                <a:cubicBezTo>
                  <a:pt x="2724896" y="5916938"/>
                  <a:pt x="2721383" y="5705886"/>
                  <a:pt x="2849389" y="5573545"/>
                </a:cubicBezTo>
                <a:lnTo>
                  <a:pt x="5826508" y="2495631"/>
                </a:lnTo>
                <a:cubicBezTo>
                  <a:pt x="5886509" y="2433596"/>
                  <a:pt x="5964760" y="2399869"/>
                  <a:pt x="6044597" y="2394725"/>
                </a:cubicBezTo>
                <a:close/>
                <a:moveTo>
                  <a:pt x="4383852" y="1911046"/>
                </a:moveTo>
                <a:cubicBezTo>
                  <a:pt x="4410464" y="1909332"/>
                  <a:pt x="4437253" y="1910793"/>
                  <a:pt x="4463601" y="1915440"/>
                </a:cubicBezTo>
                <a:cubicBezTo>
                  <a:pt x="4526835" y="1926595"/>
                  <a:pt x="4587532" y="1956102"/>
                  <a:pt x="4637161" y="2004106"/>
                </a:cubicBezTo>
                <a:cubicBezTo>
                  <a:pt x="4769501" y="2132111"/>
                  <a:pt x="4773013" y="2343163"/>
                  <a:pt x="4645008" y="2475503"/>
                </a:cubicBezTo>
                <a:lnTo>
                  <a:pt x="1631011" y="5591545"/>
                </a:lnTo>
                <a:cubicBezTo>
                  <a:pt x="1503004" y="5723885"/>
                  <a:pt x="1291952" y="5727398"/>
                  <a:pt x="1159613" y="5599392"/>
                </a:cubicBezTo>
                <a:cubicBezTo>
                  <a:pt x="1027273" y="5471386"/>
                  <a:pt x="1023759" y="5260334"/>
                  <a:pt x="1151765" y="5127994"/>
                </a:cubicBezTo>
                <a:lnTo>
                  <a:pt x="4165763" y="2011953"/>
                </a:lnTo>
                <a:cubicBezTo>
                  <a:pt x="4225765" y="1949918"/>
                  <a:pt x="4304015" y="1916191"/>
                  <a:pt x="4383852" y="1911046"/>
                </a:cubicBezTo>
                <a:close/>
                <a:moveTo>
                  <a:pt x="6122918" y="1219120"/>
                </a:moveTo>
                <a:cubicBezTo>
                  <a:pt x="6149531" y="1217406"/>
                  <a:pt x="6176319" y="1218868"/>
                  <a:pt x="6202668" y="1223516"/>
                </a:cubicBezTo>
                <a:cubicBezTo>
                  <a:pt x="6265901" y="1234669"/>
                  <a:pt x="6326597" y="1264176"/>
                  <a:pt x="6376226" y="1312179"/>
                </a:cubicBezTo>
                <a:cubicBezTo>
                  <a:pt x="6508565" y="1440185"/>
                  <a:pt x="6512078" y="1651236"/>
                  <a:pt x="6384072" y="1783575"/>
                </a:cubicBezTo>
                <a:lnTo>
                  <a:pt x="2905912" y="5379497"/>
                </a:lnTo>
                <a:cubicBezTo>
                  <a:pt x="2777906" y="5511837"/>
                  <a:pt x="2566854" y="5515350"/>
                  <a:pt x="2434514" y="5387345"/>
                </a:cubicBezTo>
                <a:cubicBezTo>
                  <a:pt x="2302174" y="5259339"/>
                  <a:pt x="2298660" y="5048287"/>
                  <a:pt x="2426667" y="4915946"/>
                </a:cubicBezTo>
                <a:lnTo>
                  <a:pt x="5904827" y="1320025"/>
                </a:lnTo>
                <a:cubicBezTo>
                  <a:pt x="5964831" y="1257990"/>
                  <a:pt x="6043080" y="1224263"/>
                  <a:pt x="6122918" y="1219120"/>
                </a:cubicBezTo>
                <a:close/>
                <a:moveTo>
                  <a:pt x="2630391" y="437382"/>
                </a:moveTo>
                <a:cubicBezTo>
                  <a:pt x="2657004" y="435667"/>
                  <a:pt x="2683792" y="437129"/>
                  <a:pt x="2710140" y="441778"/>
                </a:cubicBezTo>
                <a:cubicBezTo>
                  <a:pt x="2773374" y="452932"/>
                  <a:pt x="2834071" y="482439"/>
                  <a:pt x="2883699" y="530441"/>
                </a:cubicBezTo>
                <a:cubicBezTo>
                  <a:pt x="3016038" y="658447"/>
                  <a:pt x="3019551" y="869501"/>
                  <a:pt x="2891546" y="1001840"/>
                </a:cubicBezTo>
                <a:lnTo>
                  <a:pt x="572999" y="3398885"/>
                </a:lnTo>
                <a:cubicBezTo>
                  <a:pt x="444992" y="3531226"/>
                  <a:pt x="233940" y="3534739"/>
                  <a:pt x="101600" y="3406733"/>
                </a:cubicBezTo>
                <a:cubicBezTo>
                  <a:pt x="-30740" y="3278727"/>
                  <a:pt x="-34253" y="3067675"/>
                  <a:pt x="93753" y="2935335"/>
                </a:cubicBezTo>
                <a:lnTo>
                  <a:pt x="2412301" y="538287"/>
                </a:lnTo>
                <a:cubicBezTo>
                  <a:pt x="2472303" y="476254"/>
                  <a:pt x="2550554" y="442525"/>
                  <a:pt x="2630391" y="437382"/>
                </a:cubicBezTo>
                <a:close/>
                <a:moveTo>
                  <a:pt x="3711683" y="414113"/>
                </a:moveTo>
                <a:cubicBezTo>
                  <a:pt x="3738295" y="412399"/>
                  <a:pt x="3765084" y="413859"/>
                  <a:pt x="3791432" y="418507"/>
                </a:cubicBezTo>
                <a:cubicBezTo>
                  <a:pt x="3854667" y="429662"/>
                  <a:pt x="3915363" y="459171"/>
                  <a:pt x="3964992" y="507172"/>
                </a:cubicBezTo>
                <a:cubicBezTo>
                  <a:pt x="4097331" y="635177"/>
                  <a:pt x="4100845" y="846230"/>
                  <a:pt x="3972839" y="978571"/>
                </a:cubicBezTo>
                <a:lnTo>
                  <a:pt x="995720" y="4056485"/>
                </a:lnTo>
                <a:cubicBezTo>
                  <a:pt x="867714" y="4188825"/>
                  <a:pt x="656662" y="4192338"/>
                  <a:pt x="524322" y="4064333"/>
                </a:cubicBezTo>
                <a:cubicBezTo>
                  <a:pt x="391982" y="3936326"/>
                  <a:pt x="388469" y="3725274"/>
                  <a:pt x="516475" y="3592934"/>
                </a:cubicBezTo>
                <a:lnTo>
                  <a:pt x="3493594" y="515018"/>
                </a:lnTo>
                <a:cubicBezTo>
                  <a:pt x="3553596" y="452985"/>
                  <a:pt x="3631846" y="419258"/>
                  <a:pt x="3711683" y="414113"/>
                </a:cubicBezTo>
                <a:close/>
                <a:moveTo>
                  <a:pt x="5172859" y="694"/>
                </a:moveTo>
                <a:cubicBezTo>
                  <a:pt x="5199471" y="-1020"/>
                  <a:pt x="5226260" y="442"/>
                  <a:pt x="5252608" y="5089"/>
                </a:cubicBezTo>
                <a:cubicBezTo>
                  <a:pt x="5315842" y="16244"/>
                  <a:pt x="5376539" y="45750"/>
                  <a:pt x="5426166" y="93754"/>
                </a:cubicBezTo>
                <a:cubicBezTo>
                  <a:pt x="5558506" y="221760"/>
                  <a:pt x="5562019" y="432812"/>
                  <a:pt x="5434014" y="565153"/>
                </a:cubicBezTo>
                <a:lnTo>
                  <a:pt x="1151991" y="4992151"/>
                </a:lnTo>
                <a:cubicBezTo>
                  <a:pt x="1023985" y="5124491"/>
                  <a:pt x="812933" y="5128005"/>
                  <a:pt x="680593" y="4999999"/>
                </a:cubicBezTo>
                <a:cubicBezTo>
                  <a:pt x="548253" y="4871992"/>
                  <a:pt x="544740" y="4660940"/>
                  <a:pt x="672745" y="4528600"/>
                </a:cubicBezTo>
                <a:lnTo>
                  <a:pt x="4954768" y="101601"/>
                </a:lnTo>
                <a:cubicBezTo>
                  <a:pt x="5014770" y="39567"/>
                  <a:pt x="5093021" y="5839"/>
                  <a:pt x="5172859" y="69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667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801260" y="0"/>
            <a:ext cx="9390741" cy="6858000"/>
          </a:xfrm>
          <a:custGeom>
            <a:avLst/>
            <a:gdLst>
              <a:gd name="connsiteX0" fmla="*/ 9390741 w 9390741"/>
              <a:gd name="connsiteY0" fmla="*/ 2744432 h 6858000"/>
              <a:gd name="connsiteX1" fmla="*/ 9390741 w 9390741"/>
              <a:gd name="connsiteY1" fmla="*/ 5258113 h 6858000"/>
              <a:gd name="connsiteX2" fmla="*/ 7810132 w 9390741"/>
              <a:gd name="connsiteY2" fmla="*/ 6858000 h 6858000"/>
              <a:gd name="connsiteX3" fmla="*/ 5326741 w 9390741"/>
              <a:gd name="connsiteY3" fmla="*/ 6858000 h 6858000"/>
              <a:gd name="connsiteX4" fmla="*/ 9390741 w 9390741"/>
              <a:gd name="connsiteY4" fmla="*/ 48575 h 6858000"/>
              <a:gd name="connsiteX5" fmla="*/ 9390741 w 9390741"/>
              <a:gd name="connsiteY5" fmla="*/ 2562256 h 6858000"/>
              <a:gd name="connsiteX6" fmla="*/ 5146761 w 9390741"/>
              <a:gd name="connsiteY6" fmla="*/ 6858000 h 6858000"/>
              <a:gd name="connsiteX7" fmla="*/ 2663371 w 9390741"/>
              <a:gd name="connsiteY7" fmla="*/ 6858000 h 6858000"/>
              <a:gd name="connsiteX8" fmla="*/ 6775360 w 9390741"/>
              <a:gd name="connsiteY8" fmla="*/ 0 h 6858000"/>
              <a:gd name="connsiteX9" fmla="*/ 9258751 w 9390741"/>
              <a:gd name="connsiteY9" fmla="*/ 0 h 6858000"/>
              <a:gd name="connsiteX10" fmla="*/ 2483391 w 9390741"/>
              <a:gd name="connsiteY10" fmla="*/ 6858000 h 6858000"/>
              <a:gd name="connsiteX11" fmla="*/ 0 w 939074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0741" h="6858000">
                <a:moveTo>
                  <a:pt x="9390741" y="2744432"/>
                </a:moveTo>
                <a:lnTo>
                  <a:pt x="9390741" y="5258113"/>
                </a:lnTo>
                <a:lnTo>
                  <a:pt x="7810132" y="6858000"/>
                </a:lnTo>
                <a:lnTo>
                  <a:pt x="5326741" y="6858000"/>
                </a:lnTo>
                <a:close/>
                <a:moveTo>
                  <a:pt x="9390741" y="48575"/>
                </a:moveTo>
                <a:lnTo>
                  <a:pt x="9390741" y="2562256"/>
                </a:lnTo>
                <a:lnTo>
                  <a:pt x="5146761" y="6858000"/>
                </a:lnTo>
                <a:lnTo>
                  <a:pt x="2663371" y="6858000"/>
                </a:lnTo>
                <a:close/>
                <a:moveTo>
                  <a:pt x="6775360" y="0"/>
                </a:moveTo>
                <a:lnTo>
                  <a:pt x="9258751" y="0"/>
                </a:lnTo>
                <a:lnTo>
                  <a:pt x="24833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33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632155" y="2394157"/>
            <a:ext cx="8927690" cy="8927686"/>
          </a:xfrm>
          <a:custGeom>
            <a:avLst/>
            <a:gdLst>
              <a:gd name="connsiteX0" fmla="*/ 5560145 w 11120290"/>
              <a:gd name="connsiteY0" fmla="*/ 0 h 11120284"/>
              <a:gd name="connsiteX1" fmla="*/ 11120290 w 11120290"/>
              <a:gd name="connsiteY1" fmla="*/ 5560142 h 11120284"/>
              <a:gd name="connsiteX2" fmla="*/ 5560145 w 11120290"/>
              <a:gd name="connsiteY2" fmla="*/ 11120284 h 11120284"/>
              <a:gd name="connsiteX3" fmla="*/ 0 w 11120290"/>
              <a:gd name="connsiteY3" fmla="*/ 5560142 h 11120284"/>
              <a:gd name="connsiteX4" fmla="*/ 5560145 w 11120290"/>
              <a:gd name="connsiteY4" fmla="*/ 0 h 1112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0290" h="11120284">
                <a:moveTo>
                  <a:pt x="5560145" y="0"/>
                </a:moveTo>
                <a:cubicBezTo>
                  <a:pt x="8630928" y="0"/>
                  <a:pt x="11120290" y="2489360"/>
                  <a:pt x="11120290" y="5560142"/>
                </a:cubicBezTo>
                <a:cubicBezTo>
                  <a:pt x="11120290" y="8630924"/>
                  <a:pt x="8630928" y="11120284"/>
                  <a:pt x="5560145" y="11120284"/>
                </a:cubicBezTo>
                <a:cubicBezTo>
                  <a:pt x="2489362" y="11120284"/>
                  <a:pt x="0" y="8630924"/>
                  <a:pt x="0" y="5560142"/>
                </a:cubicBezTo>
                <a:cubicBezTo>
                  <a:pt x="0" y="2489360"/>
                  <a:pt x="2489362" y="0"/>
                  <a:pt x="556014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5407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1632155" y="-4463843"/>
            <a:ext cx="8927690" cy="8927686"/>
          </a:xfrm>
          <a:custGeom>
            <a:avLst/>
            <a:gdLst>
              <a:gd name="connsiteX0" fmla="*/ 5560145 w 11120290"/>
              <a:gd name="connsiteY0" fmla="*/ 0 h 11120284"/>
              <a:gd name="connsiteX1" fmla="*/ 11120290 w 11120290"/>
              <a:gd name="connsiteY1" fmla="*/ 5560142 h 11120284"/>
              <a:gd name="connsiteX2" fmla="*/ 5560145 w 11120290"/>
              <a:gd name="connsiteY2" fmla="*/ 11120284 h 11120284"/>
              <a:gd name="connsiteX3" fmla="*/ 0 w 11120290"/>
              <a:gd name="connsiteY3" fmla="*/ 5560142 h 11120284"/>
              <a:gd name="connsiteX4" fmla="*/ 5560145 w 11120290"/>
              <a:gd name="connsiteY4" fmla="*/ 0 h 1112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0290" h="11120284">
                <a:moveTo>
                  <a:pt x="5560145" y="0"/>
                </a:moveTo>
                <a:cubicBezTo>
                  <a:pt x="8630928" y="0"/>
                  <a:pt x="11120290" y="2489360"/>
                  <a:pt x="11120290" y="5560142"/>
                </a:cubicBezTo>
                <a:cubicBezTo>
                  <a:pt x="11120290" y="8630924"/>
                  <a:pt x="8630928" y="11120284"/>
                  <a:pt x="5560145" y="11120284"/>
                </a:cubicBezTo>
                <a:cubicBezTo>
                  <a:pt x="2489362" y="11120284"/>
                  <a:pt x="0" y="8630924"/>
                  <a:pt x="0" y="5560142"/>
                </a:cubicBezTo>
                <a:cubicBezTo>
                  <a:pt x="0" y="2489360"/>
                  <a:pt x="2489362" y="0"/>
                  <a:pt x="556014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290512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195207" y="589665"/>
            <a:ext cx="5693228" cy="2755858"/>
          </a:xfrm>
          <a:custGeom>
            <a:avLst/>
            <a:gdLst>
              <a:gd name="connsiteX0" fmla="*/ 2763216 w 5693228"/>
              <a:gd name="connsiteY0" fmla="*/ 0 h 2755858"/>
              <a:gd name="connsiteX1" fmla="*/ 5693228 w 5693228"/>
              <a:gd name="connsiteY1" fmla="*/ 0 h 2755858"/>
              <a:gd name="connsiteX2" fmla="*/ 2930012 w 5693228"/>
              <a:gd name="connsiteY2" fmla="*/ 2755858 h 2755858"/>
              <a:gd name="connsiteX3" fmla="*/ 0 w 5693228"/>
              <a:gd name="connsiteY3" fmla="*/ 2755858 h 275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3228" h="2755858">
                <a:moveTo>
                  <a:pt x="2763216" y="0"/>
                </a:moveTo>
                <a:lnTo>
                  <a:pt x="5693228" y="0"/>
                </a:lnTo>
                <a:lnTo>
                  <a:pt x="2930012" y="2755858"/>
                </a:lnTo>
                <a:lnTo>
                  <a:pt x="0" y="27558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03565" y="3512478"/>
            <a:ext cx="5693228" cy="2755858"/>
          </a:xfrm>
          <a:custGeom>
            <a:avLst/>
            <a:gdLst>
              <a:gd name="connsiteX0" fmla="*/ 2763216 w 5693228"/>
              <a:gd name="connsiteY0" fmla="*/ 0 h 2755858"/>
              <a:gd name="connsiteX1" fmla="*/ 5693228 w 5693228"/>
              <a:gd name="connsiteY1" fmla="*/ 0 h 2755858"/>
              <a:gd name="connsiteX2" fmla="*/ 2930012 w 5693228"/>
              <a:gd name="connsiteY2" fmla="*/ 2755858 h 2755858"/>
              <a:gd name="connsiteX3" fmla="*/ 0 w 5693228"/>
              <a:gd name="connsiteY3" fmla="*/ 2755858 h 275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3228" h="2755858">
                <a:moveTo>
                  <a:pt x="2763216" y="0"/>
                </a:moveTo>
                <a:lnTo>
                  <a:pt x="5693228" y="0"/>
                </a:lnTo>
                <a:lnTo>
                  <a:pt x="2930012" y="2755858"/>
                </a:lnTo>
                <a:lnTo>
                  <a:pt x="0" y="27558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52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0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1150374" y="2207346"/>
            <a:ext cx="4630994" cy="11296647"/>
          </a:xfrm>
          <a:custGeom>
            <a:avLst/>
            <a:gdLst>
              <a:gd name="connsiteX0" fmla="*/ 4630994 w 4630994"/>
              <a:gd name="connsiteY0" fmla="*/ 0 h 11296647"/>
              <a:gd name="connsiteX1" fmla="*/ 4630994 w 4630994"/>
              <a:gd name="connsiteY1" fmla="*/ 6653288 h 11296647"/>
              <a:gd name="connsiteX2" fmla="*/ 0 w 4630994"/>
              <a:gd name="connsiteY2" fmla="*/ 11296647 h 11296647"/>
              <a:gd name="connsiteX3" fmla="*/ 0 w 4630994"/>
              <a:gd name="connsiteY3" fmla="*/ 4643358 h 112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994" h="11296647">
                <a:moveTo>
                  <a:pt x="4630994" y="0"/>
                </a:moveTo>
                <a:lnTo>
                  <a:pt x="4630994" y="6653288"/>
                </a:lnTo>
                <a:lnTo>
                  <a:pt x="0" y="11296647"/>
                </a:lnTo>
                <a:lnTo>
                  <a:pt x="0" y="46433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Right Triangle 5"/>
          <p:cNvSpPr/>
          <p:nvPr userDrawn="1"/>
        </p:nvSpPr>
        <p:spPr>
          <a:xfrm flipH="1">
            <a:off x="8070850" y="2736850"/>
            <a:ext cx="4121150" cy="4121150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17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50374" y="-4686296"/>
            <a:ext cx="4630994" cy="11296647"/>
          </a:xfrm>
          <a:custGeom>
            <a:avLst/>
            <a:gdLst>
              <a:gd name="connsiteX0" fmla="*/ 4630994 w 4630994"/>
              <a:gd name="connsiteY0" fmla="*/ 0 h 11296647"/>
              <a:gd name="connsiteX1" fmla="*/ 4630994 w 4630994"/>
              <a:gd name="connsiteY1" fmla="*/ 6653288 h 11296647"/>
              <a:gd name="connsiteX2" fmla="*/ 0 w 4630994"/>
              <a:gd name="connsiteY2" fmla="*/ 11296647 h 11296647"/>
              <a:gd name="connsiteX3" fmla="*/ 0 w 4630994"/>
              <a:gd name="connsiteY3" fmla="*/ 4643358 h 112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994" h="11296647">
                <a:moveTo>
                  <a:pt x="4630994" y="0"/>
                </a:moveTo>
                <a:lnTo>
                  <a:pt x="4630994" y="6653288"/>
                </a:lnTo>
                <a:lnTo>
                  <a:pt x="0" y="11296647"/>
                </a:lnTo>
                <a:lnTo>
                  <a:pt x="0" y="46433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Freeform: Shape 3"/>
          <p:cNvSpPr/>
          <p:nvPr userDrawn="1"/>
        </p:nvSpPr>
        <p:spPr>
          <a:xfrm>
            <a:off x="1150374" y="0"/>
            <a:ext cx="11041626" cy="6858000"/>
          </a:xfrm>
          <a:custGeom>
            <a:avLst/>
            <a:gdLst>
              <a:gd name="connsiteX0" fmla="*/ 6876311 w 11041626"/>
              <a:gd name="connsiteY0" fmla="*/ 0 h 6858000"/>
              <a:gd name="connsiteX1" fmla="*/ 11041626 w 11041626"/>
              <a:gd name="connsiteY1" fmla="*/ 0 h 6858000"/>
              <a:gd name="connsiteX2" fmla="*/ 11041626 w 11041626"/>
              <a:gd name="connsiteY2" fmla="*/ 4876801 h 6858000"/>
              <a:gd name="connsiteX3" fmla="*/ 9060427 w 11041626"/>
              <a:gd name="connsiteY3" fmla="*/ 6858000 h 6858000"/>
              <a:gd name="connsiteX4" fmla="*/ 0 w 1104162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1626" h="6858000">
                <a:moveTo>
                  <a:pt x="6876311" y="0"/>
                </a:moveTo>
                <a:lnTo>
                  <a:pt x="11041626" y="0"/>
                </a:lnTo>
                <a:lnTo>
                  <a:pt x="11041626" y="4876801"/>
                </a:lnTo>
                <a:lnTo>
                  <a:pt x="906042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3865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 userDrawn="1"/>
        </p:nvSpPr>
        <p:spPr>
          <a:xfrm flipH="1" flipV="1">
            <a:off x="0" y="0"/>
            <a:ext cx="11041626" cy="6858000"/>
          </a:xfrm>
          <a:custGeom>
            <a:avLst/>
            <a:gdLst>
              <a:gd name="connsiteX0" fmla="*/ 6876311 w 11041626"/>
              <a:gd name="connsiteY0" fmla="*/ 0 h 6858000"/>
              <a:gd name="connsiteX1" fmla="*/ 11041626 w 11041626"/>
              <a:gd name="connsiteY1" fmla="*/ 0 h 6858000"/>
              <a:gd name="connsiteX2" fmla="*/ 11041626 w 11041626"/>
              <a:gd name="connsiteY2" fmla="*/ 4876801 h 6858000"/>
              <a:gd name="connsiteX3" fmla="*/ 9060427 w 11041626"/>
              <a:gd name="connsiteY3" fmla="*/ 6858000 h 6858000"/>
              <a:gd name="connsiteX4" fmla="*/ 0 w 1104162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1626" h="6858000">
                <a:moveTo>
                  <a:pt x="6876311" y="0"/>
                </a:moveTo>
                <a:lnTo>
                  <a:pt x="11041626" y="0"/>
                </a:lnTo>
                <a:lnTo>
                  <a:pt x="11041626" y="4876801"/>
                </a:lnTo>
                <a:lnTo>
                  <a:pt x="906042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3" y="-2047995"/>
            <a:ext cx="4471308" cy="8239247"/>
          </a:xfrm>
          <a:custGeom>
            <a:avLst/>
            <a:gdLst>
              <a:gd name="connsiteX0" fmla="*/ 4471308 w 4471308"/>
              <a:gd name="connsiteY0" fmla="*/ 0 h 8239247"/>
              <a:gd name="connsiteX1" fmla="*/ 4471308 w 4471308"/>
              <a:gd name="connsiteY1" fmla="*/ 3756001 h 8239247"/>
              <a:gd name="connsiteX2" fmla="*/ 0 w 4471308"/>
              <a:gd name="connsiteY2" fmla="*/ 8239247 h 8239247"/>
              <a:gd name="connsiteX3" fmla="*/ 0 w 4471308"/>
              <a:gd name="connsiteY3" fmla="*/ 4483246 h 823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1308" h="8239247">
                <a:moveTo>
                  <a:pt x="4471308" y="0"/>
                </a:moveTo>
                <a:lnTo>
                  <a:pt x="4471308" y="3756001"/>
                </a:lnTo>
                <a:lnTo>
                  <a:pt x="0" y="8239247"/>
                </a:lnTo>
                <a:lnTo>
                  <a:pt x="0" y="448324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556908" y="-1235195"/>
            <a:ext cx="4471308" cy="8239247"/>
          </a:xfrm>
          <a:custGeom>
            <a:avLst/>
            <a:gdLst>
              <a:gd name="connsiteX0" fmla="*/ 4471308 w 4471308"/>
              <a:gd name="connsiteY0" fmla="*/ 0 h 8239247"/>
              <a:gd name="connsiteX1" fmla="*/ 4471308 w 4471308"/>
              <a:gd name="connsiteY1" fmla="*/ 3756001 h 8239247"/>
              <a:gd name="connsiteX2" fmla="*/ 0 w 4471308"/>
              <a:gd name="connsiteY2" fmla="*/ 8239247 h 8239247"/>
              <a:gd name="connsiteX3" fmla="*/ 0 w 4471308"/>
              <a:gd name="connsiteY3" fmla="*/ 4483246 h 823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1308" h="8239247">
                <a:moveTo>
                  <a:pt x="4471308" y="0"/>
                </a:moveTo>
                <a:lnTo>
                  <a:pt x="4471308" y="3756001"/>
                </a:lnTo>
                <a:lnTo>
                  <a:pt x="0" y="8239247"/>
                </a:lnTo>
                <a:lnTo>
                  <a:pt x="0" y="448324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7341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859329" y="1282683"/>
            <a:ext cx="4882080" cy="4882080"/>
          </a:xfrm>
          <a:custGeom>
            <a:avLst/>
            <a:gdLst>
              <a:gd name="connsiteX0" fmla="*/ 4112631 w 4882080"/>
              <a:gd name="connsiteY0" fmla="*/ 0 h 4882080"/>
              <a:gd name="connsiteX1" fmla="*/ 4656715 w 4882080"/>
              <a:gd name="connsiteY1" fmla="*/ 225367 h 4882080"/>
              <a:gd name="connsiteX2" fmla="*/ 4656714 w 4882080"/>
              <a:gd name="connsiteY2" fmla="*/ 225366 h 4882080"/>
              <a:gd name="connsiteX3" fmla="*/ 4656714 w 4882080"/>
              <a:gd name="connsiteY3" fmla="*/ 1313532 h 4882080"/>
              <a:gd name="connsiteX4" fmla="*/ 1313534 w 4882080"/>
              <a:gd name="connsiteY4" fmla="*/ 4656714 h 4882080"/>
              <a:gd name="connsiteX5" fmla="*/ 225368 w 4882080"/>
              <a:gd name="connsiteY5" fmla="*/ 4656714 h 4882080"/>
              <a:gd name="connsiteX6" fmla="*/ 225367 w 4882080"/>
              <a:gd name="connsiteY6" fmla="*/ 4656714 h 4882080"/>
              <a:gd name="connsiteX7" fmla="*/ 225367 w 4882080"/>
              <a:gd name="connsiteY7" fmla="*/ 3568548 h 4882080"/>
              <a:gd name="connsiteX8" fmla="*/ 3568548 w 4882080"/>
              <a:gd name="connsiteY8" fmla="*/ 225367 h 4882080"/>
              <a:gd name="connsiteX9" fmla="*/ 4112631 w 4882080"/>
              <a:gd name="connsiteY9" fmla="*/ 0 h 48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2080" h="4882080">
                <a:moveTo>
                  <a:pt x="4112631" y="0"/>
                </a:moveTo>
                <a:cubicBezTo>
                  <a:pt x="4309551" y="0"/>
                  <a:pt x="4506470" y="75122"/>
                  <a:pt x="4656715" y="225367"/>
                </a:cubicBezTo>
                <a:lnTo>
                  <a:pt x="4656714" y="225366"/>
                </a:lnTo>
                <a:cubicBezTo>
                  <a:pt x="4957203" y="525855"/>
                  <a:pt x="4957203" y="1013043"/>
                  <a:pt x="4656714" y="1313532"/>
                </a:cubicBezTo>
                <a:lnTo>
                  <a:pt x="1313534" y="4656714"/>
                </a:lnTo>
                <a:cubicBezTo>
                  <a:pt x="1013045" y="4957203"/>
                  <a:pt x="525857" y="4957203"/>
                  <a:pt x="225368" y="4656714"/>
                </a:cubicBezTo>
                <a:lnTo>
                  <a:pt x="225367" y="4656714"/>
                </a:lnTo>
                <a:cubicBezTo>
                  <a:pt x="-75122" y="4356225"/>
                  <a:pt x="-75122" y="3869037"/>
                  <a:pt x="225367" y="3568548"/>
                </a:cubicBezTo>
                <a:lnTo>
                  <a:pt x="3568548" y="225367"/>
                </a:lnTo>
                <a:cubicBezTo>
                  <a:pt x="3718792" y="75122"/>
                  <a:pt x="3915712" y="0"/>
                  <a:pt x="4112631" y="0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632251" y="987959"/>
            <a:ext cx="4882080" cy="4882080"/>
          </a:xfrm>
          <a:custGeom>
            <a:avLst/>
            <a:gdLst>
              <a:gd name="connsiteX0" fmla="*/ 4112631 w 4882080"/>
              <a:gd name="connsiteY0" fmla="*/ 0 h 4882080"/>
              <a:gd name="connsiteX1" fmla="*/ 4656715 w 4882080"/>
              <a:gd name="connsiteY1" fmla="*/ 225367 h 4882080"/>
              <a:gd name="connsiteX2" fmla="*/ 4656714 w 4882080"/>
              <a:gd name="connsiteY2" fmla="*/ 225366 h 4882080"/>
              <a:gd name="connsiteX3" fmla="*/ 4656714 w 4882080"/>
              <a:gd name="connsiteY3" fmla="*/ 1313532 h 4882080"/>
              <a:gd name="connsiteX4" fmla="*/ 1313534 w 4882080"/>
              <a:gd name="connsiteY4" fmla="*/ 4656714 h 4882080"/>
              <a:gd name="connsiteX5" fmla="*/ 225368 w 4882080"/>
              <a:gd name="connsiteY5" fmla="*/ 4656714 h 4882080"/>
              <a:gd name="connsiteX6" fmla="*/ 225367 w 4882080"/>
              <a:gd name="connsiteY6" fmla="*/ 4656714 h 4882080"/>
              <a:gd name="connsiteX7" fmla="*/ 225367 w 4882080"/>
              <a:gd name="connsiteY7" fmla="*/ 3568548 h 4882080"/>
              <a:gd name="connsiteX8" fmla="*/ 3568548 w 4882080"/>
              <a:gd name="connsiteY8" fmla="*/ 225367 h 4882080"/>
              <a:gd name="connsiteX9" fmla="*/ 4112631 w 4882080"/>
              <a:gd name="connsiteY9" fmla="*/ 0 h 48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2080" h="4882080">
                <a:moveTo>
                  <a:pt x="4112631" y="0"/>
                </a:moveTo>
                <a:cubicBezTo>
                  <a:pt x="4309551" y="0"/>
                  <a:pt x="4506470" y="75122"/>
                  <a:pt x="4656715" y="225367"/>
                </a:cubicBezTo>
                <a:lnTo>
                  <a:pt x="4656714" y="225366"/>
                </a:lnTo>
                <a:cubicBezTo>
                  <a:pt x="4957203" y="525855"/>
                  <a:pt x="4957203" y="1013043"/>
                  <a:pt x="4656714" y="1313532"/>
                </a:cubicBezTo>
                <a:lnTo>
                  <a:pt x="1313534" y="4656714"/>
                </a:lnTo>
                <a:cubicBezTo>
                  <a:pt x="1013045" y="4957203"/>
                  <a:pt x="525857" y="4957203"/>
                  <a:pt x="225368" y="4656714"/>
                </a:cubicBezTo>
                <a:lnTo>
                  <a:pt x="225367" y="4656714"/>
                </a:lnTo>
                <a:cubicBezTo>
                  <a:pt x="-75122" y="4356225"/>
                  <a:pt x="-75122" y="3869037"/>
                  <a:pt x="225367" y="3568548"/>
                </a:cubicBezTo>
                <a:lnTo>
                  <a:pt x="3568548" y="225367"/>
                </a:lnTo>
                <a:cubicBezTo>
                  <a:pt x="3718792" y="75122"/>
                  <a:pt x="3915712" y="0"/>
                  <a:pt x="4112631" y="0"/>
                </a:cubicBezTo>
                <a:close/>
              </a:path>
            </a:pathLst>
          </a:custGeom>
          <a:effectLst>
            <a:outerShdw blurRad="1270000" dist="76200" dir="8100000" sx="80000" sy="8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450590" y="693237"/>
            <a:ext cx="4882080" cy="4882080"/>
          </a:xfrm>
          <a:custGeom>
            <a:avLst/>
            <a:gdLst>
              <a:gd name="connsiteX0" fmla="*/ 4112631 w 4882080"/>
              <a:gd name="connsiteY0" fmla="*/ 0 h 4882080"/>
              <a:gd name="connsiteX1" fmla="*/ 4656715 w 4882080"/>
              <a:gd name="connsiteY1" fmla="*/ 225367 h 4882080"/>
              <a:gd name="connsiteX2" fmla="*/ 4656714 w 4882080"/>
              <a:gd name="connsiteY2" fmla="*/ 225366 h 4882080"/>
              <a:gd name="connsiteX3" fmla="*/ 4656714 w 4882080"/>
              <a:gd name="connsiteY3" fmla="*/ 1313532 h 4882080"/>
              <a:gd name="connsiteX4" fmla="*/ 1313534 w 4882080"/>
              <a:gd name="connsiteY4" fmla="*/ 4656714 h 4882080"/>
              <a:gd name="connsiteX5" fmla="*/ 225368 w 4882080"/>
              <a:gd name="connsiteY5" fmla="*/ 4656714 h 4882080"/>
              <a:gd name="connsiteX6" fmla="*/ 225367 w 4882080"/>
              <a:gd name="connsiteY6" fmla="*/ 4656714 h 4882080"/>
              <a:gd name="connsiteX7" fmla="*/ 225367 w 4882080"/>
              <a:gd name="connsiteY7" fmla="*/ 3568548 h 4882080"/>
              <a:gd name="connsiteX8" fmla="*/ 3568548 w 4882080"/>
              <a:gd name="connsiteY8" fmla="*/ 225367 h 4882080"/>
              <a:gd name="connsiteX9" fmla="*/ 4112631 w 4882080"/>
              <a:gd name="connsiteY9" fmla="*/ 0 h 48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2080" h="4882080">
                <a:moveTo>
                  <a:pt x="4112631" y="0"/>
                </a:moveTo>
                <a:cubicBezTo>
                  <a:pt x="4309551" y="0"/>
                  <a:pt x="4506470" y="75122"/>
                  <a:pt x="4656715" y="225367"/>
                </a:cubicBezTo>
                <a:lnTo>
                  <a:pt x="4656714" y="225366"/>
                </a:lnTo>
                <a:cubicBezTo>
                  <a:pt x="4957203" y="525855"/>
                  <a:pt x="4957203" y="1013043"/>
                  <a:pt x="4656714" y="1313532"/>
                </a:cubicBezTo>
                <a:lnTo>
                  <a:pt x="1313534" y="4656714"/>
                </a:lnTo>
                <a:cubicBezTo>
                  <a:pt x="1013045" y="4957203"/>
                  <a:pt x="525857" y="4957203"/>
                  <a:pt x="225368" y="4656714"/>
                </a:cubicBezTo>
                <a:lnTo>
                  <a:pt x="225367" y="4656714"/>
                </a:lnTo>
                <a:cubicBezTo>
                  <a:pt x="-75122" y="4356225"/>
                  <a:pt x="-75122" y="3869037"/>
                  <a:pt x="225367" y="3568548"/>
                </a:cubicBezTo>
                <a:lnTo>
                  <a:pt x="3568548" y="225367"/>
                </a:lnTo>
                <a:cubicBezTo>
                  <a:pt x="3718792" y="75122"/>
                  <a:pt x="3915712" y="0"/>
                  <a:pt x="4112631" y="0"/>
                </a:cubicBezTo>
                <a:close/>
              </a:path>
            </a:pathLst>
          </a:custGeom>
          <a:effectLst>
            <a:outerShdw blurRad="1270000" dist="76200" dir="8100000" sx="80000" sy="8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95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7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12267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3846512" y="1179523"/>
            <a:ext cx="4498976" cy="4498954"/>
          </a:xfrm>
          <a:custGeom>
            <a:avLst/>
            <a:gdLst>
              <a:gd name="connsiteX0" fmla="*/ 2249488 w 4498976"/>
              <a:gd name="connsiteY0" fmla="*/ 900567 h 4498954"/>
              <a:gd name="connsiteX1" fmla="*/ 900572 w 4498976"/>
              <a:gd name="connsiteY1" fmla="*/ 2249477 h 4498954"/>
              <a:gd name="connsiteX2" fmla="*/ 2249488 w 4498976"/>
              <a:gd name="connsiteY2" fmla="*/ 3598387 h 4498954"/>
              <a:gd name="connsiteX3" fmla="*/ 3598404 w 4498976"/>
              <a:gd name="connsiteY3" fmla="*/ 2249477 h 4498954"/>
              <a:gd name="connsiteX4" fmla="*/ 2249488 w 4498976"/>
              <a:gd name="connsiteY4" fmla="*/ 900567 h 4498954"/>
              <a:gd name="connsiteX5" fmla="*/ 2249488 w 4498976"/>
              <a:gd name="connsiteY5" fmla="*/ 0 h 4498954"/>
              <a:gd name="connsiteX6" fmla="*/ 4498976 w 4498976"/>
              <a:gd name="connsiteY6" fmla="*/ 2249477 h 4498954"/>
              <a:gd name="connsiteX7" fmla="*/ 2249488 w 4498976"/>
              <a:gd name="connsiteY7" fmla="*/ 4498954 h 4498954"/>
              <a:gd name="connsiteX8" fmla="*/ 0 w 4498976"/>
              <a:gd name="connsiteY8" fmla="*/ 2249477 h 4498954"/>
              <a:gd name="connsiteX9" fmla="*/ 2249488 w 4498976"/>
              <a:gd name="connsiteY9" fmla="*/ 0 h 449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98976" h="4498954">
                <a:moveTo>
                  <a:pt x="2249488" y="900567"/>
                </a:moveTo>
                <a:cubicBezTo>
                  <a:pt x="1504502" y="900567"/>
                  <a:pt x="900572" y="1504495"/>
                  <a:pt x="900572" y="2249477"/>
                </a:cubicBezTo>
                <a:cubicBezTo>
                  <a:pt x="900572" y="2994459"/>
                  <a:pt x="1504502" y="3598387"/>
                  <a:pt x="2249488" y="3598387"/>
                </a:cubicBezTo>
                <a:cubicBezTo>
                  <a:pt x="2994474" y="3598387"/>
                  <a:pt x="3598404" y="2994459"/>
                  <a:pt x="3598404" y="2249477"/>
                </a:cubicBezTo>
                <a:cubicBezTo>
                  <a:pt x="3598404" y="1504495"/>
                  <a:pt x="2994474" y="900567"/>
                  <a:pt x="2249488" y="900567"/>
                </a:cubicBezTo>
                <a:close/>
                <a:moveTo>
                  <a:pt x="2249488" y="0"/>
                </a:moveTo>
                <a:cubicBezTo>
                  <a:pt x="3491846" y="0"/>
                  <a:pt x="4498976" y="1007126"/>
                  <a:pt x="4498976" y="2249477"/>
                </a:cubicBezTo>
                <a:cubicBezTo>
                  <a:pt x="4498976" y="3491829"/>
                  <a:pt x="3491846" y="4498954"/>
                  <a:pt x="2249488" y="4498954"/>
                </a:cubicBezTo>
                <a:cubicBezTo>
                  <a:pt x="1007130" y="4498954"/>
                  <a:pt x="0" y="3491829"/>
                  <a:pt x="0" y="2249477"/>
                </a:cubicBezTo>
                <a:cubicBezTo>
                  <a:pt x="0" y="1007126"/>
                  <a:pt x="1007130" y="0"/>
                  <a:pt x="22494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4462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30904" y="1649186"/>
            <a:ext cx="3324816" cy="4441370"/>
          </a:xfrm>
          <a:custGeom>
            <a:avLst/>
            <a:gdLst>
              <a:gd name="connsiteX0" fmla="*/ 23673 w 3324816"/>
              <a:gd name="connsiteY0" fmla="*/ 0 h 4441370"/>
              <a:gd name="connsiteX1" fmla="*/ 3301143 w 3324816"/>
              <a:gd name="connsiteY1" fmla="*/ 0 h 4441370"/>
              <a:gd name="connsiteX2" fmla="*/ 3324816 w 3324816"/>
              <a:gd name="connsiteY2" fmla="*/ 23673 h 4441370"/>
              <a:gd name="connsiteX3" fmla="*/ 3324816 w 3324816"/>
              <a:gd name="connsiteY3" fmla="*/ 4417697 h 4441370"/>
              <a:gd name="connsiteX4" fmla="*/ 3301143 w 3324816"/>
              <a:gd name="connsiteY4" fmla="*/ 4441370 h 4441370"/>
              <a:gd name="connsiteX5" fmla="*/ 23673 w 3324816"/>
              <a:gd name="connsiteY5" fmla="*/ 4441370 h 4441370"/>
              <a:gd name="connsiteX6" fmla="*/ 0 w 3324816"/>
              <a:gd name="connsiteY6" fmla="*/ 4417697 h 4441370"/>
              <a:gd name="connsiteX7" fmla="*/ 0 w 3324816"/>
              <a:gd name="connsiteY7" fmla="*/ 23673 h 4441370"/>
              <a:gd name="connsiteX8" fmla="*/ 23673 w 3324816"/>
              <a:gd name="connsiteY8" fmla="*/ 0 h 444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816" h="4441370">
                <a:moveTo>
                  <a:pt x="23673" y="0"/>
                </a:moveTo>
                <a:lnTo>
                  <a:pt x="3301143" y="0"/>
                </a:lnTo>
                <a:cubicBezTo>
                  <a:pt x="3314217" y="0"/>
                  <a:pt x="3324816" y="10599"/>
                  <a:pt x="3324816" y="23673"/>
                </a:cubicBezTo>
                <a:lnTo>
                  <a:pt x="3324816" y="4417697"/>
                </a:lnTo>
                <a:cubicBezTo>
                  <a:pt x="3324816" y="4430771"/>
                  <a:pt x="3314217" y="4441370"/>
                  <a:pt x="3301143" y="4441370"/>
                </a:cubicBezTo>
                <a:lnTo>
                  <a:pt x="23673" y="4441370"/>
                </a:lnTo>
                <a:cubicBezTo>
                  <a:pt x="10599" y="4441370"/>
                  <a:pt x="0" y="4430771"/>
                  <a:pt x="0" y="4417697"/>
                </a:cubicBezTo>
                <a:lnTo>
                  <a:pt x="0" y="23673"/>
                </a:lnTo>
                <a:cubicBezTo>
                  <a:pt x="0" y="10599"/>
                  <a:pt x="10599" y="0"/>
                  <a:pt x="23673" y="0"/>
                </a:cubicBezTo>
                <a:close/>
              </a:path>
            </a:pathLst>
          </a:custGeom>
          <a:effectLst>
            <a:outerShdw blurRad="1905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433592" y="1649186"/>
            <a:ext cx="3324816" cy="2348404"/>
          </a:xfrm>
          <a:custGeom>
            <a:avLst/>
            <a:gdLst>
              <a:gd name="connsiteX0" fmla="*/ 21958 w 3324816"/>
              <a:gd name="connsiteY0" fmla="*/ 0 h 2348404"/>
              <a:gd name="connsiteX1" fmla="*/ 3302858 w 3324816"/>
              <a:gd name="connsiteY1" fmla="*/ 0 h 2348404"/>
              <a:gd name="connsiteX2" fmla="*/ 3324816 w 3324816"/>
              <a:gd name="connsiteY2" fmla="*/ 21958 h 2348404"/>
              <a:gd name="connsiteX3" fmla="*/ 3324816 w 3324816"/>
              <a:gd name="connsiteY3" fmla="*/ 2348404 h 2348404"/>
              <a:gd name="connsiteX4" fmla="*/ 0 w 3324816"/>
              <a:gd name="connsiteY4" fmla="*/ 2348404 h 2348404"/>
              <a:gd name="connsiteX5" fmla="*/ 0 w 3324816"/>
              <a:gd name="connsiteY5" fmla="*/ 21958 h 2348404"/>
              <a:gd name="connsiteX6" fmla="*/ 21958 w 3324816"/>
              <a:gd name="connsiteY6" fmla="*/ 0 h 234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4816" h="2348404">
                <a:moveTo>
                  <a:pt x="21958" y="0"/>
                </a:moveTo>
                <a:lnTo>
                  <a:pt x="3302858" y="0"/>
                </a:lnTo>
                <a:cubicBezTo>
                  <a:pt x="3314985" y="0"/>
                  <a:pt x="3324816" y="9831"/>
                  <a:pt x="3324816" y="21958"/>
                </a:cubicBezTo>
                <a:lnTo>
                  <a:pt x="3324816" y="2348404"/>
                </a:lnTo>
                <a:lnTo>
                  <a:pt x="0" y="2348404"/>
                </a:lnTo>
                <a:lnTo>
                  <a:pt x="0" y="21958"/>
                </a:lnTo>
                <a:cubicBezTo>
                  <a:pt x="0" y="9831"/>
                  <a:pt x="9831" y="0"/>
                  <a:pt x="219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936280" y="1649186"/>
            <a:ext cx="3324816" cy="4441370"/>
          </a:xfrm>
          <a:custGeom>
            <a:avLst/>
            <a:gdLst>
              <a:gd name="connsiteX0" fmla="*/ 23673 w 3324816"/>
              <a:gd name="connsiteY0" fmla="*/ 0 h 4441370"/>
              <a:gd name="connsiteX1" fmla="*/ 3301143 w 3324816"/>
              <a:gd name="connsiteY1" fmla="*/ 0 h 4441370"/>
              <a:gd name="connsiteX2" fmla="*/ 3324816 w 3324816"/>
              <a:gd name="connsiteY2" fmla="*/ 23673 h 4441370"/>
              <a:gd name="connsiteX3" fmla="*/ 3324816 w 3324816"/>
              <a:gd name="connsiteY3" fmla="*/ 4417697 h 4441370"/>
              <a:gd name="connsiteX4" fmla="*/ 3301143 w 3324816"/>
              <a:gd name="connsiteY4" fmla="*/ 4441370 h 4441370"/>
              <a:gd name="connsiteX5" fmla="*/ 23673 w 3324816"/>
              <a:gd name="connsiteY5" fmla="*/ 4441370 h 4441370"/>
              <a:gd name="connsiteX6" fmla="*/ 0 w 3324816"/>
              <a:gd name="connsiteY6" fmla="*/ 4417697 h 4441370"/>
              <a:gd name="connsiteX7" fmla="*/ 0 w 3324816"/>
              <a:gd name="connsiteY7" fmla="*/ 23673 h 4441370"/>
              <a:gd name="connsiteX8" fmla="*/ 23673 w 3324816"/>
              <a:gd name="connsiteY8" fmla="*/ 0 h 444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816" h="4441370">
                <a:moveTo>
                  <a:pt x="23673" y="0"/>
                </a:moveTo>
                <a:lnTo>
                  <a:pt x="3301143" y="0"/>
                </a:lnTo>
                <a:cubicBezTo>
                  <a:pt x="3314217" y="0"/>
                  <a:pt x="3324816" y="10599"/>
                  <a:pt x="3324816" y="23673"/>
                </a:cubicBezTo>
                <a:lnTo>
                  <a:pt x="3324816" y="4417697"/>
                </a:lnTo>
                <a:cubicBezTo>
                  <a:pt x="3324816" y="4430771"/>
                  <a:pt x="3314217" y="4441370"/>
                  <a:pt x="3301143" y="4441370"/>
                </a:cubicBezTo>
                <a:lnTo>
                  <a:pt x="23673" y="4441370"/>
                </a:lnTo>
                <a:cubicBezTo>
                  <a:pt x="10599" y="4441370"/>
                  <a:pt x="0" y="4430771"/>
                  <a:pt x="0" y="4417697"/>
                </a:cubicBezTo>
                <a:lnTo>
                  <a:pt x="0" y="23673"/>
                </a:lnTo>
                <a:cubicBezTo>
                  <a:pt x="0" y="10599"/>
                  <a:pt x="10599" y="0"/>
                  <a:pt x="23673" y="0"/>
                </a:cubicBezTo>
                <a:close/>
              </a:path>
            </a:pathLst>
          </a:custGeom>
          <a:effectLst>
            <a:outerShdw blurRad="1905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52535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7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21331" y="2400300"/>
            <a:ext cx="3946949" cy="2461986"/>
          </a:xfrm>
          <a:custGeom>
            <a:avLst/>
            <a:gdLst>
              <a:gd name="connsiteX0" fmla="*/ 19819 w 3946949"/>
              <a:gd name="connsiteY0" fmla="*/ 0 h 2461986"/>
              <a:gd name="connsiteX1" fmla="*/ 3927130 w 3946949"/>
              <a:gd name="connsiteY1" fmla="*/ 0 h 2461986"/>
              <a:gd name="connsiteX2" fmla="*/ 3946949 w 3946949"/>
              <a:gd name="connsiteY2" fmla="*/ 19819 h 2461986"/>
              <a:gd name="connsiteX3" fmla="*/ 3946949 w 3946949"/>
              <a:gd name="connsiteY3" fmla="*/ 2461986 h 2461986"/>
              <a:gd name="connsiteX4" fmla="*/ 0 w 3946949"/>
              <a:gd name="connsiteY4" fmla="*/ 2461986 h 2461986"/>
              <a:gd name="connsiteX5" fmla="*/ 0 w 3946949"/>
              <a:gd name="connsiteY5" fmla="*/ 19819 h 2461986"/>
              <a:gd name="connsiteX6" fmla="*/ 19819 w 3946949"/>
              <a:gd name="connsiteY6" fmla="*/ 0 h 246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6949" h="2461986">
                <a:moveTo>
                  <a:pt x="19819" y="0"/>
                </a:moveTo>
                <a:lnTo>
                  <a:pt x="3927130" y="0"/>
                </a:lnTo>
                <a:cubicBezTo>
                  <a:pt x="3938076" y="0"/>
                  <a:pt x="3946949" y="8873"/>
                  <a:pt x="3946949" y="19819"/>
                </a:cubicBezTo>
                <a:lnTo>
                  <a:pt x="3946949" y="2461986"/>
                </a:lnTo>
                <a:lnTo>
                  <a:pt x="0" y="2461986"/>
                </a:lnTo>
                <a:lnTo>
                  <a:pt x="0" y="19819"/>
                </a:lnTo>
                <a:cubicBezTo>
                  <a:pt x="0" y="8873"/>
                  <a:pt x="8873" y="0"/>
                  <a:pt x="198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541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1257300" y="770165"/>
            <a:ext cx="5317671" cy="5317671"/>
          </a:xfrm>
          <a:prstGeom prst="ellips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02842" y="2815707"/>
            <a:ext cx="1226586" cy="1226586"/>
          </a:xfrm>
          <a:custGeom>
            <a:avLst/>
            <a:gdLst>
              <a:gd name="connsiteX0" fmla="*/ 613293 w 1226586"/>
              <a:gd name="connsiteY0" fmla="*/ 0 h 1226586"/>
              <a:gd name="connsiteX1" fmla="*/ 1226586 w 1226586"/>
              <a:gd name="connsiteY1" fmla="*/ 613293 h 1226586"/>
              <a:gd name="connsiteX2" fmla="*/ 613293 w 1226586"/>
              <a:gd name="connsiteY2" fmla="*/ 1226586 h 1226586"/>
              <a:gd name="connsiteX3" fmla="*/ 0 w 1226586"/>
              <a:gd name="connsiteY3" fmla="*/ 613293 h 1226586"/>
              <a:gd name="connsiteX4" fmla="*/ 613293 w 1226586"/>
              <a:gd name="connsiteY4" fmla="*/ 0 h 12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586" h="1226586">
                <a:moveTo>
                  <a:pt x="613293" y="0"/>
                </a:moveTo>
                <a:cubicBezTo>
                  <a:pt x="952005" y="0"/>
                  <a:pt x="1226586" y="274581"/>
                  <a:pt x="1226586" y="613293"/>
                </a:cubicBezTo>
                <a:cubicBezTo>
                  <a:pt x="1226586" y="952005"/>
                  <a:pt x="952005" y="1226586"/>
                  <a:pt x="613293" y="1226586"/>
                </a:cubicBezTo>
                <a:cubicBezTo>
                  <a:pt x="274581" y="1226586"/>
                  <a:pt x="0" y="952005"/>
                  <a:pt x="0" y="613293"/>
                </a:cubicBezTo>
                <a:cubicBezTo>
                  <a:pt x="0" y="274581"/>
                  <a:pt x="274581" y="0"/>
                  <a:pt x="6132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2183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907594" y="-855407"/>
            <a:ext cx="4309192" cy="8568813"/>
          </a:xfrm>
          <a:custGeom>
            <a:avLst/>
            <a:gdLst>
              <a:gd name="connsiteX0" fmla="*/ 4285334 w 4309192"/>
              <a:gd name="connsiteY0" fmla="*/ 1 h 8568813"/>
              <a:gd name="connsiteX1" fmla="*/ 4284890 w 4309192"/>
              <a:gd name="connsiteY1" fmla="*/ 2050491 h 8568813"/>
              <a:gd name="connsiteX2" fmla="*/ 4284407 w 4309192"/>
              <a:gd name="connsiteY2" fmla="*/ 2050466 h 8568813"/>
              <a:gd name="connsiteX3" fmla="*/ 2050457 w 4309192"/>
              <a:gd name="connsiteY3" fmla="*/ 4284411 h 8568813"/>
              <a:gd name="connsiteX4" fmla="*/ 4284407 w 4309192"/>
              <a:gd name="connsiteY4" fmla="*/ 6518356 h 8568813"/>
              <a:gd name="connsiteX5" fmla="*/ 4297327 w 4309192"/>
              <a:gd name="connsiteY5" fmla="*/ 6517704 h 8568813"/>
              <a:gd name="connsiteX6" fmla="*/ 4309192 w 4309192"/>
              <a:gd name="connsiteY6" fmla="*/ 8568742 h 8568813"/>
              <a:gd name="connsiteX7" fmla="*/ 582136 w 4309192"/>
              <a:gd name="connsiteY7" fmla="*/ 6440637 h 8568813"/>
              <a:gd name="connsiteX8" fmla="*/ 570187 w 4309192"/>
              <a:gd name="connsiteY8" fmla="*/ 2148827 h 8568813"/>
              <a:gd name="connsiteX9" fmla="*/ 4285334 w 4309192"/>
              <a:gd name="connsiteY9" fmla="*/ 1 h 856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9192" h="8568813">
                <a:moveTo>
                  <a:pt x="4285334" y="1"/>
                </a:moveTo>
                <a:lnTo>
                  <a:pt x="4284890" y="2050491"/>
                </a:lnTo>
                <a:lnTo>
                  <a:pt x="4284407" y="2050466"/>
                </a:lnTo>
                <a:cubicBezTo>
                  <a:pt x="3050630" y="2050466"/>
                  <a:pt x="2050457" y="3050637"/>
                  <a:pt x="2050457" y="4284411"/>
                </a:cubicBezTo>
                <a:cubicBezTo>
                  <a:pt x="2050457" y="5518185"/>
                  <a:pt x="3050630" y="6518356"/>
                  <a:pt x="4284407" y="6518356"/>
                </a:cubicBezTo>
                <a:lnTo>
                  <a:pt x="4297327" y="6517704"/>
                </a:lnTo>
                <a:lnTo>
                  <a:pt x="4309192" y="8568742"/>
                </a:lnTo>
                <a:cubicBezTo>
                  <a:pt x="2775484" y="8577614"/>
                  <a:pt x="1354024" y="7765977"/>
                  <a:pt x="582136" y="6440637"/>
                </a:cubicBezTo>
                <a:cubicBezTo>
                  <a:pt x="-189752" y="5115297"/>
                  <a:pt x="-194309" y="3478445"/>
                  <a:pt x="570187" y="2148827"/>
                </a:cubicBezTo>
                <a:cubicBezTo>
                  <a:pt x="1334683" y="819209"/>
                  <a:pt x="2751601" y="-331"/>
                  <a:pt x="4285334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067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490833" y="-4063190"/>
            <a:ext cx="4994804" cy="4994792"/>
          </a:xfrm>
          <a:custGeom>
            <a:avLst/>
            <a:gdLst>
              <a:gd name="connsiteX0" fmla="*/ 2497402 w 4994804"/>
              <a:gd name="connsiteY0" fmla="*/ 0 h 4994792"/>
              <a:gd name="connsiteX1" fmla="*/ 4994804 w 4994804"/>
              <a:gd name="connsiteY1" fmla="*/ 2497396 h 4994792"/>
              <a:gd name="connsiteX2" fmla="*/ 2497402 w 4994804"/>
              <a:gd name="connsiteY2" fmla="*/ 4994792 h 4994792"/>
              <a:gd name="connsiteX3" fmla="*/ 0 w 4994804"/>
              <a:gd name="connsiteY3" fmla="*/ 2497396 h 4994792"/>
              <a:gd name="connsiteX4" fmla="*/ 2497402 w 4994804"/>
              <a:gd name="connsiteY4" fmla="*/ 0 h 499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4804" h="4994792">
                <a:moveTo>
                  <a:pt x="2497402" y="0"/>
                </a:moveTo>
                <a:cubicBezTo>
                  <a:pt x="3876679" y="0"/>
                  <a:pt x="4994804" y="1118122"/>
                  <a:pt x="4994804" y="2497396"/>
                </a:cubicBezTo>
                <a:cubicBezTo>
                  <a:pt x="4994804" y="3876670"/>
                  <a:pt x="3876679" y="4994792"/>
                  <a:pt x="2497402" y="4994792"/>
                </a:cubicBezTo>
                <a:cubicBezTo>
                  <a:pt x="1118125" y="4994792"/>
                  <a:pt x="0" y="3876670"/>
                  <a:pt x="0" y="2497396"/>
                </a:cubicBezTo>
                <a:cubicBezTo>
                  <a:pt x="0" y="1118122"/>
                  <a:pt x="1118125" y="0"/>
                  <a:pt x="24974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490833" y="5926394"/>
            <a:ext cx="4994804" cy="4994792"/>
          </a:xfrm>
          <a:custGeom>
            <a:avLst/>
            <a:gdLst>
              <a:gd name="connsiteX0" fmla="*/ 2497402 w 4994804"/>
              <a:gd name="connsiteY0" fmla="*/ 0 h 4994792"/>
              <a:gd name="connsiteX1" fmla="*/ 4994804 w 4994804"/>
              <a:gd name="connsiteY1" fmla="*/ 2497396 h 4994792"/>
              <a:gd name="connsiteX2" fmla="*/ 2497402 w 4994804"/>
              <a:gd name="connsiteY2" fmla="*/ 4994792 h 4994792"/>
              <a:gd name="connsiteX3" fmla="*/ 0 w 4994804"/>
              <a:gd name="connsiteY3" fmla="*/ 2497396 h 4994792"/>
              <a:gd name="connsiteX4" fmla="*/ 2497402 w 4994804"/>
              <a:gd name="connsiteY4" fmla="*/ 0 h 499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4804" h="4994792">
                <a:moveTo>
                  <a:pt x="2497402" y="0"/>
                </a:moveTo>
                <a:cubicBezTo>
                  <a:pt x="3876679" y="0"/>
                  <a:pt x="4994804" y="1118122"/>
                  <a:pt x="4994804" y="2497396"/>
                </a:cubicBezTo>
                <a:cubicBezTo>
                  <a:pt x="4994804" y="3876670"/>
                  <a:pt x="3876679" y="4994792"/>
                  <a:pt x="2497402" y="4994792"/>
                </a:cubicBezTo>
                <a:cubicBezTo>
                  <a:pt x="1118125" y="4994792"/>
                  <a:pt x="0" y="3876670"/>
                  <a:pt x="0" y="2497396"/>
                </a:cubicBezTo>
                <a:cubicBezTo>
                  <a:pt x="0" y="1118122"/>
                  <a:pt x="1118125" y="0"/>
                  <a:pt x="24974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490833" y="931606"/>
            <a:ext cx="4994804" cy="4994792"/>
          </a:xfrm>
          <a:custGeom>
            <a:avLst/>
            <a:gdLst>
              <a:gd name="connsiteX0" fmla="*/ 2497402 w 4994804"/>
              <a:gd name="connsiteY0" fmla="*/ 0 h 4994792"/>
              <a:gd name="connsiteX1" fmla="*/ 4994804 w 4994804"/>
              <a:gd name="connsiteY1" fmla="*/ 2497396 h 4994792"/>
              <a:gd name="connsiteX2" fmla="*/ 2497402 w 4994804"/>
              <a:gd name="connsiteY2" fmla="*/ 4994792 h 4994792"/>
              <a:gd name="connsiteX3" fmla="*/ 0 w 4994804"/>
              <a:gd name="connsiteY3" fmla="*/ 2497396 h 4994792"/>
              <a:gd name="connsiteX4" fmla="*/ 2497402 w 4994804"/>
              <a:gd name="connsiteY4" fmla="*/ 0 h 499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4804" h="4994792">
                <a:moveTo>
                  <a:pt x="2497402" y="0"/>
                </a:moveTo>
                <a:cubicBezTo>
                  <a:pt x="3876679" y="0"/>
                  <a:pt x="4994804" y="1118122"/>
                  <a:pt x="4994804" y="2497396"/>
                </a:cubicBezTo>
                <a:cubicBezTo>
                  <a:pt x="4994804" y="3876670"/>
                  <a:pt x="3876679" y="4994792"/>
                  <a:pt x="2497402" y="4994792"/>
                </a:cubicBezTo>
                <a:cubicBezTo>
                  <a:pt x="1118125" y="4994792"/>
                  <a:pt x="0" y="3876670"/>
                  <a:pt x="0" y="2497396"/>
                </a:cubicBezTo>
                <a:cubicBezTo>
                  <a:pt x="0" y="1118122"/>
                  <a:pt x="1118125" y="0"/>
                  <a:pt x="24974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53048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31738" y="1532"/>
            <a:ext cx="5518138" cy="5484869"/>
          </a:xfrm>
          <a:custGeom>
            <a:avLst/>
            <a:gdLst>
              <a:gd name="connsiteX0" fmla="*/ 2892385 w 5518138"/>
              <a:gd name="connsiteY0" fmla="*/ 0 h 5484869"/>
              <a:gd name="connsiteX1" fmla="*/ 5518138 w 5518138"/>
              <a:gd name="connsiteY1" fmla="*/ 1405 h 5484869"/>
              <a:gd name="connsiteX2" fmla="*/ 3898931 w 5518138"/>
              <a:gd name="connsiteY2" fmla="*/ 3890180 h 5484869"/>
              <a:gd name="connsiteX3" fmla="*/ 0 w 5518138"/>
              <a:gd name="connsiteY3" fmla="*/ 5484778 h 5484869"/>
              <a:gd name="connsiteX4" fmla="*/ 15192 w 5518138"/>
              <a:gd name="connsiteY4" fmla="*/ 2858737 h 5484869"/>
              <a:gd name="connsiteX5" fmla="*/ 31738 w 5518138"/>
              <a:gd name="connsiteY5" fmla="*/ 2859155 h 5484869"/>
              <a:gd name="connsiteX6" fmla="*/ 2888701 w 5518138"/>
              <a:gd name="connsiteY6" fmla="*/ 145684 h 548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8138" h="5484869">
                <a:moveTo>
                  <a:pt x="2892385" y="0"/>
                </a:moveTo>
                <a:lnTo>
                  <a:pt x="5518138" y="1405"/>
                </a:lnTo>
                <a:cubicBezTo>
                  <a:pt x="5517357" y="1461480"/>
                  <a:pt x="4934617" y="2861019"/>
                  <a:pt x="3898931" y="3890180"/>
                </a:cubicBezTo>
                <a:cubicBezTo>
                  <a:pt x="2863244" y="4919341"/>
                  <a:pt x="1460050" y="5493224"/>
                  <a:pt x="0" y="5484778"/>
                </a:cubicBezTo>
                <a:lnTo>
                  <a:pt x="15192" y="2858737"/>
                </a:lnTo>
                <a:lnTo>
                  <a:pt x="31738" y="2859155"/>
                </a:lnTo>
                <a:cubicBezTo>
                  <a:pt x="1562279" y="2859155"/>
                  <a:pt x="2812083" y="1657181"/>
                  <a:pt x="2888701" y="14568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7275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00040" y="3429001"/>
            <a:ext cx="4994788" cy="2511841"/>
          </a:xfrm>
          <a:custGeom>
            <a:avLst/>
            <a:gdLst>
              <a:gd name="connsiteX0" fmla="*/ 42 w 4994788"/>
              <a:gd name="connsiteY0" fmla="*/ 0 h 2511841"/>
              <a:gd name="connsiteX1" fmla="*/ 1195599 w 4994788"/>
              <a:gd name="connsiteY1" fmla="*/ 6916 h 2511841"/>
              <a:gd name="connsiteX2" fmla="*/ 1195218 w 4994788"/>
              <a:gd name="connsiteY2" fmla="*/ 14446 h 2511841"/>
              <a:gd name="connsiteX3" fmla="*/ 2497392 w 4994788"/>
              <a:gd name="connsiteY3" fmla="*/ 1316623 h 2511841"/>
              <a:gd name="connsiteX4" fmla="*/ 3799566 w 4994788"/>
              <a:gd name="connsiteY4" fmla="*/ 14446 h 2511841"/>
              <a:gd name="connsiteX5" fmla="*/ 3799552 w 4994788"/>
              <a:gd name="connsiteY5" fmla="*/ 14165 h 2511841"/>
              <a:gd name="connsiteX6" fmla="*/ 4994788 w 4994788"/>
              <a:gd name="connsiteY6" fmla="*/ 13907 h 2511841"/>
              <a:gd name="connsiteX7" fmla="*/ 3742231 w 4994788"/>
              <a:gd name="connsiteY7" fmla="*/ 2179478 h 2511841"/>
              <a:gd name="connsiteX8" fmla="*/ 1240521 w 4994788"/>
              <a:gd name="connsiteY8" fmla="*/ 2172513 h 2511841"/>
              <a:gd name="connsiteX9" fmla="*/ 42 w 4994788"/>
              <a:gd name="connsiteY9" fmla="*/ 0 h 251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94788" h="2511841">
                <a:moveTo>
                  <a:pt x="42" y="0"/>
                </a:moveTo>
                <a:lnTo>
                  <a:pt x="1195599" y="6916"/>
                </a:lnTo>
                <a:lnTo>
                  <a:pt x="1195218" y="14446"/>
                </a:lnTo>
                <a:cubicBezTo>
                  <a:pt x="1195218" y="733618"/>
                  <a:pt x="1778221" y="1316623"/>
                  <a:pt x="2497392" y="1316623"/>
                </a:cubicBezTo>
                <a:cubicBezTo>
                  <a:pt x="3216563" y="1316623"/>
                  <a:pt x="3799566" y="733618"/>
                  <a:pt x="3799566" y="14446"/>
                </a:cubicBezTo>
                <a:lnTo>
                  <a:pt x="3799552" y="14165"/>
                </a:lnTo>
                <a:lnTo>
                  <a:pt x="4994788" y="13907"/>
                </a:lnTo>
                <a:cubicBezTo>
                  <a:pt x="4994982" y="907925"/>
                  <a:pt x="4517270" y="1733851"/>
                  <a:pt x="3742231" y="2179478"/>
                </a:cubicBezTo>
                <a:cubicBezTo>
                  <a:pt x="2967192" y="2625105"/>
                  <a:pt x="2013066" y="2622449"/>
                  <a:pt x="1240521" y="2172513"/>
                </a:cubicBezTo>
                <a:cubicBezTo>
                  <a:pt x="467976" y="1722577"/>
                  <a:pt x="-5130" y="894003"/>
                  <a:pt x="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323644" y="917158"/>
            <a:ext cx="4994788" cy="2511842"/>
          </a:xfrm>
          <a:custGeom>
            <a:avLst/>
            <a:gdLst>
              <a:gd name="connsiteX0" fmla="*/ 2490441 w 4994788"/>
              <a:gd name="connsiteY0" fmla="*/ 10 h 2511842"/>
              <a:gd name="connsiteX1" fmla="*/ 3742231 w 4994788"/>
              <a:gd name="connsiteY1" fmla="*/ 332364 h 2511842"/>
              <a:gd name="connsiteX2" fmla="*/ 4994788 w 4994788"/>
              <a:gd name="connsiteY2" fmla="*/ 2497935 h 2511842"/>
              <a:gd name="connsiteX3" fmla="*/ 3799552 w 4994788"/>
              <a:gd name="connsiteY3" fmla="*/ 2497677 h 2511842"/>
              <a:gd name="connsiteX4" fmla="*/ 3799566 w 4994788"/>
              <a:gd name="connsiteY4" fmla="*/ 2497396 h 2511842"/>
              <a:gd name="connsiteX5" fmla="*/ 2497392 w 4994788"/>
              <a:gd name="connsiteY5" fmla="*/ 1195218 h 2511842"/>
              <a:gd name="connsiteX6" fmla="*/ 1195218 w 4994788"/>
              <a:gd name="connsiteY6" fmla="*/ 2497396 h 2511842"/>
              <a:gd name="connsiteX7" fmla="*/ 1195599 w 4994788"/>
              <a:gd name="connsiteY7" fmla="*/ 2504926 h 2511842"/>
              <a:gd name="connsiteX8" fmla="*/ 42 w 4994788"/>
              <a:gd name="connsiteY8" fmla="*/ 2511842 h 2511842"/>
              <a:gd name="connsiteX9" fmla="*/ 1240521 w 4994788"/>
              <a:gd name="connsiteY9" fmla="*/ 339329 h 2511842"/>
              <a:gd name="connsiteX10" fmla="*/ 2490441 w 4994788"/>
              <a:gd name="connsiteY10" fmla="*/ 10 h 251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94788" h="2511842">
                <a:moveTo>
                  <a:pt x="2490441" y="10"/>
                </a:moveTo>
                <a:cubicBezTo>
                  <a:pt x="2922420" y="-1192"/>
                  <a:pt x="3354711" y="109551"/>
                  <a:pt x="3742231" y="332364"/>
                </a:cubicBezTo>
                <a:cubicBezTo>
                  <a:pt x="4517270" y="777991"/>
                  <a:pt x="4994982" y="1603917"/>
                  <a:pt x="4994788" y="2497935"/>
                </a:cubicBezTo>
                <a:lnTo>
                  <a:pt x="3799552" y="2497677"/>
                </a:lnTo>
                <a:lnTo>
                  <a:pt x="3799566" y="2497396"/>
                </a:lnTo>
                <a:cubicBezTo>
                  <a:pt x="3799566" y="1778223"/>
                  <a:pt x="3216563" y="1195218"/>
                  <a:pt x="2497392" y="1195218"/>
                </a:cubicBezTo>
                <a:cubicBezTo>
                  <a:pt x="1778221" y="1195218"/>
                  <a:pt x="1195218" y="1778223"/>
                  <a:pt x="1195218" y="2497396"/>
                </a:cubicBezTo>
                <a:lnTo>
                  <a:pt x="1195599" y="2504926"/>
                </a:lnTo>
                <a:lnTo>
                  <a:pt x="42" y="2511842"/>
                </a:lnTo>
                <a:cubicBezTo>
                  <a:pt x="-5130" y="1617839"/>
                  <a:pt x="467976" y="789265"/>
                  <a:pt x="1240521" y="339329"/>
                </a:cubicBezTo>
                <a:cubicBezTo>
                  <a:pt x="1626793" y="114361"/>
                  <a:pt x="2058461" y="1213"/>
                  <a:pt x="2490441" y="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147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6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 userDrawn="1"/>
        </p:nvSpPr>
        <p:spPr>
          <a:xfrm>
            <a:off x="6513882" y="-2895600"/>
            <a:ext cx="14364918" cy="6119913"/>
          </a:xfrm>
          <a:prstGeom prst="parallelogram">
            <a:avLst>
              <a:gd name="adj" fmla="val 100637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3532" y="1633983"/>
            <a:ext cx="7658100" cy="3409260"/>
          </a:xfrm>
          <a:custGeom>
            <a:avLst/>
            <a:gdLst>
              <a:gd name="connsiteX0" fmla="*/ 3430977 w 7658100"/>
              <a:gd name="connsiteY0" fmla="*/ 0 h 3409260"/>
              <a:gd name="connsiteX1" fmla="*/ 7658100 w 7658100"/>
              <a:gd name="connsiteY1" fmla="*/ 0 h 3409260"/>
              <a:gd name="connsiteX2" fmla="*/ 4227123 w 7658100"/>
              <a:gd name="connsiteY2" fmla="*/ 3409260 h 3409260"/>
              <a:gd name="connsiteX3" fmla="*/ 0 w 7658100"/>
              <a:gd name="connsiteY3" fmla="*/ 3409260 h 340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8100" h="3409260">
                <a:moveTo>
                  <a:pt x="3430977" y="0"/>
                </a:moveTo>
                <a:lnTo>
                  <a:pt x="7658100" y="0"/>
                </a:lnTo>
                <a:lnTo>
                  <a:pt x="4227123" y="3409260"/>
                </a:lnTo>
                <a:lnTo>
                  <a:pt x="0" y="3409260"/>
                </a:lnTo>
                <a:close/>
              </a:path>
            </a:pathLst>
          </a:custGeom>
          <a:effectLst>
            <a:outerShdw blurRad="1270000" dist="127000" dir="8100000" sx="89000" sy="89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046435" y="3481839"/>
            <a:ext cx="6192158" cy="2756647"/>
          </a:xfrm>
          <a:custGeom>
            <a:avLst/>
            <a:gdLst>
              <a:gd name="connsiteX0" fmla="*/ 3430977 w 7658100"/>
              <a:gd name="connsiteY0" fmla="*/ 0 h 3409260"/>
              <a:gd name="connsiteX1" fmla="*/ 7658100 w 7658100"/>
              <a:gd name="connsiteY1" fmla="*/ 0 h 3409260"/>
              <a:gd name="connsiteX2" fmla="*/ 4227123 w 7658100"/>
              <a:gd name="connsiteY2" fmla="*/ 3409260 h 3409260"/>
              <a:gd name="connsiteX3" fmla="*/ 0 w 7658100"/>
              <a:gd name="connsiteY3" fmla="*/ 3409260 h 340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8100" h="3409260">
                <a:moveTo>
                  <a:pt x="3430977" y="0"/>
                </a:moveTo>
                <a:lnTo>
                  <a:pt x="7658100" y="0"/>
                </a:lnTo>
                <a:lnTo>
                  <a:pt x="4227123" y="3409260"/>
                </a:lnTo>
                <a:lnTo>
                  <a:pt x="0" y="3409260"/>
                </a:lnTo>
                <a:close/>
              </a:path>
            </a:pathLst>
          </a:custGeom>
          <a:effectLst>
            <a:outerShdw blurRad="1270000" dist="127000" dir="8100000" sx="90000" sy="9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146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/>
      <p:bldP spid="11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 rot="2700000">
            <a:off x="10403116" y="933449"/>
            <a:ext cx="2285999" cy="4076700"/>
          </a:xfrm>
          <a:prstGeom prst="rect">
            <a:avLst/>
          </a:prstGeom>
          <a:effectLst>
            <a:innerShdw blurRad="114300">
              <a:schemeClr val="tx1">
                <a:lumMod val="75000"/>
                <a:lumOff val="25000"/>
              </a:schemeClr>
            </a:innerShdw>
          </a:effectLst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endParaRPr lang="id-ID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 rot="2700000">
            <a:off x="-497117" y="1842439"/>
            <a:ext cx="2285999" cy="4076700"/>
          </a:xfrm>
          <a:prstGeom prst="rect">
            <a:avLst/>
          </a:prstGeom>
          <a:effectLst>
            <a:innerShdw blurRad="114300">
              <a:schemeClr val="tx1">
                <a:lumMod val="75000"/>
                <a:lumOff val="25000"/>
              </a:schemeClr>
            </a:innerShdw>
          </a:effectLst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32719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238173" y="1571174"/>
            <a:ext cx="3715656" cy="3715654"/>
          </a:xfrm>
          <a:custGeom>
            <a:avLst/>
            <a:gdLst>
              <a:gd name="connsiteX0" fmla="*/ 1857828 w 3715656"/>
              <a:gd name="connsiteY0" fmla="*/ 0 h 3715654"/>
              <a:gd name="connsiteX1" fmla="*/ 3715656 w 3715656"/>
              <a:gd name="connsiteY1" fmla="*/ 1857827 h 3715654"/>
              <a:gd name="connsiteX2" fmla="*/ 1857828 w 3715656"/>
              <a:gd name="connsiteY2" fmla="*/ 3715654 h 3715654"/>
              <a:gd name="connsiteX3" fmla="*/ 0 w 3715656"/>
              <a:gd name="connsiteY3" fmla="*/ 1857827 h 3715654"/>
              <a:gd name="connsiteX4" fmla="*/ 1857828 w 3715656"/>
              <a:gd name="connsiteY4" fmla="*/ 0 h 371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656" h="3715654">
                <a:moveTo>
                  <a:pt x="1857828" y="0"/>
                </a:moveTo>
                <a:cubicBezTo>
                  <a:pt x="2883878" y="0"/>
                  <a:pt x="3715656" y="831777"/>
                  <a:pt x="3715656" y="1857827"/>
                </a:cubicBezTo>
                <a:cubicBezTo>
                  <a:pt x="3715656" y="2883877"/>
                  <a:pt x="2883878" y="3715654"/>
                  <a:pt x="1857828" y="3715654"/>
                </a:cubicBezTo>
                <a:cubicBezTo>
                  <a:pt x="831778" y="3715654"/>
                  <a:pt x="0" y="2883877"/>
                  <a:pt x="0" y="1857827"/>
                </a:cubicBezTo>
                <a:cubicBezTo>
                  <a:pt x="0" y="831777"/>
                  <a:pt x="831778" y="0"/>
                  <a:pt x="18578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51456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060826" y="1656547"/>
            <a:ext cx="4352925" cy="5316511"/>
          </a:xfrm>
          <a:custGeom>
            <a:avLst/>
            <a:gdLst>
              <a:gd name="connsiteX0" fmla="*/ 0 w 3324225"/>
              <a:gd name="connsiteY0" fmla="*/ 0 h 4002061"/>
              <a:gd name="connsiteX1" fmla="*/ 3324225 w 3324225"/>
              <a:gd name="connsiteY1" fmla="*/ 0 h 4002061"/>
              <a:gd name="connsiteX2" fmla="*/ 3324225 w 3324225"/>
              <a:gd name="connsiteY2" fmla="*/ 4002061 h 4002061"/>
              <a:gd name="connsiteX3" fmla="*/ 0 w 3324225"/>
              <a:gd name="connsiteY3" fmla="*/ 4002061 h 4002061"/>
              <a:gd name="connsiteX4" fmla="*/ 0 w 3324225"/>
              <a:gd name="connsiteY4" fmla="*/ 0 h 4002061"/>
              <a:gd name="connsiteX0" fmla="*/ 0 w 3619500"/>
              <a:gd name="connsiteY0" fmla="*/ 47625 h 4049686"/>
              <a:gd name="connsiteX1" fmla="*/ 3619500 w 3619500"/>
              <a:gd name="connsiteY1" fmla="*/ 0 h 4049686"/>
              <a:gd name="connsiteX2" fmla="*/ 3324225 w 3619500"/>
              <a:gd name="connsiteY2" fmla="*/ 4049686 h 4049686"/>
              <a:gd name="connsiteX3" fmla="*/ 0 w 3619500"/>
              <a:gd name="connsiteY3" fmla="*/ 4049686 h 4049686"/>
              <a:gd name="connsiteX4" fmla="*/ 0 w 3619500"/>
              <a:gd name="connsiteY4" fmla="*/ 47625 h 4049686"/>
              <a:gd name="connsiteX0" fmla="*/ 0 w 3895725"/>
              <a:gd name="connsiteY0" fmla="*/ 542925 h 4544986"/>
              <a:gd name="connsiteX1" fmla="*/ 3895725 w 3895725"/>
              <a:gd name="connsiteY1" fmla="*/ 0 h 4544986"/>
              <a:gd name="connsiteX2" fmla="*/ 3324225 w 3895725"/>
              <a:gd name="connsiteY2" fmla="*/ 4544986 h 4544986"/>
              <a:gd name="connsiteX3" fmla="*/ 0 w 3895725"/>
              <a:gd name="connsiteY3" fmla="*/ 4544986 h 4544986"/>
              <a:gd name="connsiteX4" fmla="*/ 0 w 3895725"/>
              <a:gd name="connsiteY4" fmla="*/ 542925 h 4544986"/>
              <a:gd name="connsiteX0" fmla="*/ 1924050 w 5819775"/>
              <a:gd name="connsiteY0" fmla="*/ 542925 h 4544986"/>
              <a:gd name="connsiteX1" fmla="*/ 5819775 w 5819775"/>
              <a:gd name="connsiteY1" fmla="*/ 0 h 4544986"/>
              <a:gd name="connsiteX2" fmla="*/ 5248275 w 5819775"/>
              <a:gd name="connsiteY2" fmla="*/ 4544986 h 4544986"/>
              <a:gd name="connsiteX3" fmla="*/ 0 w 5819775"/>
              <a:gd name="connsiteY3" fmla="*/ 3516286 h 4544986"/>
              <a:gd name="connsiteX4" fmla="*/ 1924050 w 5819775"/>
              <a:gd name="connsiteY4" fmla="*/ 542925 h 4544986"/>
              <a:gd name="connsiteX0" fmla="*/ 1628775 w 5524500"/>
              <a:gd name="connsiteY0" fmla="*/ 542925 h 4544986"/>
              <a:gd name="connsiteX1" fmla="*/ 5524500 w 5524500"/>
              <a:gd name="connsiteY1" fmla="*/ 0 h 4544986"/>
              <a:gd name="connsiteX2" fmla="*/ 4953000 w 5524500"/>
              <a:gd name="connsiteY2" fmla="*/ 4544986 h 4544986"/>
              <a:gd name="connsiteX3" fmla="*/ 0 w 5524500"/>
              <a:gd name="connsiteY3" fmla="*/ 4287811 h 4544986"/>
              <a:gd name="connsiteX4" fmla="*/ 1628775 w 5524500"/>
              <a:gd name="connsiteY4" fmla="*/ 542925 h 4544986"/>
              <a:gd name="connsiteX0" fmla="*/ 971550 w 4867275"/>
              <a:gd name="connsiteY0" fmla="*/ 542925 h 4544986"/>
              <a:gd name="connsiteX1" fmla="*/ 4867275 w 4867275"/>
              <a:gd name="connsiteY1" fmla="*/ 0 h 4544986"/>
              <a:gd name="connsiteX2" fmla="*/ 4295775 w 4867275"/>
              <a:gd name="connsiteY2" fmla="*/ 4544986 h 4544986"/>
              <a:gd name="connsiteX3" fmla="*/ 0 w 4867275"/>
              <a:gd name="connsiteY3" fmla="*/ 4449736 h 4544986"/>
              <a:gd name="connsiteX4" fmla="*/ 971550 w 4867275"/>
              <a:gd name="connsiteY4" fmla="*/ 542925 h 4544986"/>
              <a:gd name="connsiteX0" fmla="*/ 476250 w 4371975"/>
              <a:gd name="connsiteY0" fmla="*/ 542925 h 4544986"/>
              <a:gd name="connsiteX1" fmla="*/ 4371975 w 4371975"/>
              <a:gd name="connsiteY1" fmla="*/ 0 h 4544986"/>
              <a:gd name="connsiteX2" fmla="*/ 3800475 w 4371975"/>
              <a:gd name="connsiteY2" fmla="*/ 4544986 h 4544986"/>
              <a:gd name="connsiteX3" fmla="*/ 0 w 4371975"/>
              <a:gd name="connsiteY3" fmla="*/ 4163986 h 4544986"/>
              <a:gd name="connsiteX4" fmla="*/ 476250 w 4371975"/>
              <a:gd name="connsiteY4" fmla="*/ 542925 h 4544986"/>
              <a:gd name="connsiteX0" fmla="*/ 685800 w 4581525"/>
              <a:gd name="connsiteY0" fmla="*/ 542925 h 4840261"/>
              <a:gd name="connsiteX1" fmla="*/ 4581525 w 4581525"/>
              <a:gd name="connsiteY1" fmla="*/ 0 h 4840261"/>
              <a:gd name="connsiteX2" fmla="*/ 4010025 w 4581525"/>
              <a:gd name="connsiteY2" fmla="*/ 4544986 h 4840261"/>
              <a:gd name="connsiteX3" fmla="*/ 0 w 4581525"/>
              <a:gd name="connsiteY3" fmla="*/ 4840261 h 4840261"/>
              <a:gd name="connsiteX4" fmla="*/ 685800 w 4581525"/>
              <a:gd name="connsiteY4" fmla="*/ 542925 h 4840261"/>
              <a:gd name="connsiteX0" fmla="*/ 685800 w 4581525"/>
              <a:gd name="connsiteY0" fmla="*/ 542925 h 4878361"/>
              <a:gd name="connsiteX1" fmla="*/ 4581525 w 4581525"/>
              <a:gd name="connsiteY1" fmla="*/ 0 h 4878361"/>
              <a:gd name="connsiteX2" fmla="*/ 4171950 w 4581525"/>
              <a:gd name="connsiteY2" fmla="*/ 4878361 h 4878361"/>
              <a:gd name="connsiteX3" fmla="*/ 0 w 4581525"/>
              <a:gd name="connsiteY3" fmla="*/ 4840261 h 4878361"/>
              <a:gd name="connsiteX4" fmla="*/ 685800 w 4581525"/>
              <a:gd name="connsiteY4" fmla="*/ 542925 h 4878361"/>
              <a:gd name="connsiteX0" fmla="*/ 685800 w 4581525"/>
              <a:gd name="connsiteY0" fmla="*/ 542925 h 5049811"/>
              <a:gd name="connsiteX1" fmla="*/ 4581525 w 4581525"/>
              <a:gd name="connsiteY1" fmla="*/ 0 h 5049811"/>
              <a:gd name="connsiteX2" fmla="*/ 4267200 w 4581525"/>
              <a:gd name="connsiteY2" fmla="*/ 5049811 h 5049811"/>
              <a:gd name="connsiteX3" fmla="*/ 0 w 4581525"/>
              <a:gd name="connsiteY3" fmla="*/ 4840261 h 5049811"/>
              <a:gd name="connsiteX4" fmla="*/ 685800 w 4581525"/>
              <a:gd name="connsiteY4" fmla="*/ 542925 h 5049811"/>
              <a:gd name="connsiteX0" fmla="*/ 685800 w 4581525"/>
              <a:gd name="connsiteY0" fmla="*/ 542925 h 5106961"/>
              <a:gd name="connsiteX1" fmla="*/ 4581525 w 4581525"/>
              <a:gd name="connsiteY1" fmla="*/ 0 h 5106961"/>
              <a:gd name="connsiteX2" fmla="*/ 4457700 w 4581525"/>
              <a:gd name="connsiteY2" fmla="*/ 5106961 h 5106961"/>
              <a:gd name="connsiteX3" fmla="*/ 0 w 4581525"/>
              <a:gd name="connsiteY3" fmla="*/ 4840261 h 5106961"/>
              <a:gd name="connsiteX4" fmla="*/ 685800 w 4581525"/>
              <a:gd name="connsiteY4" fmla="*/ 542925 h 5106961"/>
              <a:gd name="connsiteX0" fmla="*/ 685800 w 4600575"/>
              <a:gd name="connsiteY0" fmla="*/ 542925 h 5078386"/>
              <a:gd name="connsiteX1" fmla="*/ 4581525 w 4600575"/>
              <a:gd name="connsiteY1" fmla="*/ 0 h 5078386"/>
              <a:gd name="connsiteX2" fmla="*/ 4600575 w 4600575"/>
              <a:gd name="connsiteY2" fmla="*/ 5078386 h 5078386"/>
              <a:gd name="connsiteX3" fmla="*/ 0 w 4600575"/>
              <a:gd name="connsiteY3" fmla="*/ 4840261 h 5078386"/>
              <a:gd name="connsiteX4" fmla="*/ 685800 w 4600575"/>
              <a:gd name="connsiteY4" fmla="*/ 542925 h 5078386"/>
              <a:gd name="connsiteX0" fmla="*/ 685800 w 4600575"/>
              <a:gd name="connsiteY0" fmla="*/ 542925 h 5011711"/>
              <a:gd name="connsiteX1" fmla="*/ 4581525 w 4600575"/>
              <a:gd name="connsiteY1" fmla="*/ 0 h 5011711"/>
              <a:gd name="connsiteX2" fmla="*/ 4600575 w 4600575"/>
              <a:gd name="connsiteY2" fmla="*/ 5011711 h 5011711"/>
              <a:gd name="connsiteX3" fmla="*/ 0 w 4600575"/>
              <a:gd name="connsiteY3" fmla="*/ 4840261 h 5011711"/>
              <a:gd name="connsiteX4" fmla="*/ 685800 w 4600575"/>
              <a:gd name="connsiteY4" fmla="*/ 542925 h 5011711"/>
              <a:gd name="connsiteX0" fmla="*/ 685800 w 4657725"/>
              <a:gd name="connsiteY0" fmla="*/ 542925 h 5011711"/>
              <a:gd name="connsiteX1" fmla="*/ 4581525 w 4657725"/>
              <a:gd name="connsiteY1" fmla="*/ 0 h 5011711"/>
              <a:gd name="connsiteX2" fmla="*/ 4657725 w 4657725"/>
              <a:gd name="connsiteY2" fmla="*/ 5011711 h 5011711"/>
              <a:gd name="connsiteX3" fmla="*/ 0 w 4657725"/>
              <a:gd name="connsiteY3" fmla="*/ 4840261 h 5011711"/>
              <a:gd name="connsiteX4" fmla="*/ 685800 w 4657725"/>
              <a:gd name="connsiteY4" fmla="*/ 542925 h 5011711"/>
              <a:gd name="connsiteX0" fmla="*/ 495300 w 4467225"/>
              <a:gd name="connsiteY0" fmla="*/ 542925 h 5011711"/>
              <a:gd name="connsiteX1" fmla="*/ 4391025 w 4467225"/>
              <a:gd name="connsiteY1" fmla="*/ 0 h 5011711"/>
              <a:gd name="connsiteX2" fmla="*/ 4467225 w 4467225"/>
              <a:gd name="connsiteY2" fmla="*/ 5011711 h 5011711"/>
              <a:gd name="connsiteX3" fmla="*/ 0 w 4467225"/>
              <a:gd name="connsiteY3" fmla="*/ 4830736 h 5011711"/>
              <a:gd name="connsiteX4" fmla="*/ 495300 w 4467225"/>
              <a:gd name="connsiteY4" fmla="*/ 542925 h 5011711"/>
              <a:gd name="connsiteX0" fmla="*/ 438150 w 4410075"/>
              <a:gd name="connsiteY0" fmla="*/ 542925 h 5011711"/>
              <a:gd name="connsiteX1" fmla="*/ 4333875 w 4410075"/>
              <a:gd name="connsiteY1" fmla="*/ 0 h 5011711"/>
              <a:gd name="connsiteX2" fmla="*/ 4410075 w 4410075"/>
              <a:gd name="connsiteY2" fmla="*/ 5011711 h 5011711"/>
              <a:gd name="connsiteX3" fmla="*/ 0 w 4410075"/>
              <a:gd name="connsiteY3" fmla="*/ 4925986 h 5011711"/>
              <a:gd name="connsiteX4" fmla="*/ 438150 w 4410075"/>
              <a:gd name="connsiteY4" fmla="*/ 542925 h 5011711"/>
              <a:gd name="connsiteX0" fmla="*/ 361950 w 4333875"/>
              <a:gd name="connsiteY0" fmla="*/ 542925 h 5011711"/>
              <a:gd name="connsiteX1" fmla="*/ 4257675 w 4333875"/>
              <a:gd name="connsiteY1" fmla="*/ 0 h 5011711"/>
              <a:gd name="connsiteX2" fmla="*/ 4333875 w 4333875"/>
              <a:gd name="connsiteY2" fmla="*/ 5011711 h 5011711"/>
              <a:gd name="connsiteX3" fmla="*/ 0 w 4333875"/>
              <a:gd name="connsiteY3" fmla="*/ 4935511 h 5011711"/>
              <a:gd name="connsiteX4" fmla="*/ 361950 w 4333875"/>
              <a:gd name="connsiteY4" fmla="*/ 542925 h 5011711"/>
              <a:gd name="connsiteX0" fmla="*/ 295275 w 4267200"/>
              <a:gd name="connsiteY0" fmla="*/ 542925 h 5011711"/>
              <a:gd name="connsiteX1" fmla="*/ 4191000 w 4267200"/>
              <a:gd name="connsiteY1" fmla="*/ 0 h 5011711"/>
              <a:gd name="connsiteX2" fmla="*/ 4267200 w 4267200"/>
              <a:gd name="connsiteY2" fmla="*/ 5011711 h 5011711"/>
              <a:gd name="connsiteX3" fmla="*/ 0 w 4267200"/>
              <a:gd name="connsiteY3" fmla="*/ 4983136 h 5011711"/>
              <a:gd name="connsiteX4" fmla="*/ 295275 w 4267200"/>
              <a:gd name="connsiteY4" fmla="*/ 542925 h 5011711"/>
              <a:gd name="connsiteX0" fmla="*/ 285750 w 4257675"/>
              <a:gd name="connsiteY0" fmla="*/ 542925 h 5049811"/>
              <a:gd name="connsiteX1" fmla="*/ 4181475 w 4257675"/>
              <a:gd name="connsiteY1" fmla="*/ 0 h 5049811"/>
              <a:gd name="connsiteX2" fmla="*/ 4257675 w 4257675"/>
              <a:gd name="connsiteY2" fmla="*/ 5011711 h 5049811"/>
              <a:gd name="connsiteX3" fmla="*/ 0 w 4257675"/>
              <a:gd name="connsiteY3" fmla="*/ 5049811 h 5049811"/>
              <a:gd name="connsiteX4" fmla="*/ 285750 w 4257675"/>
              <a:gd name="connsiteY4" fmla="*/ 542925 h 5049811"/>
              <a:gd name="connsiteX0" fmla="*/ 285750 w 4181475"/>
              <a:gd name="connsiteY0" fmla="*/ 542925 h 5068861"/>
              <a:gd name="connsiteX1" fmla="*/ 4181475 w 4181475"/>
              <a:gd name="connsiteY1" fmla="*/ 0 h 5068861"/>
              <a:gd name="connsiteX2" fmla="*/ 4181475 w 4181475"/>
              <a:gd name="connsiteY2" fmla="*/ 5068861 h 5068861"/>
              <a:gd name="connsiteX3" fmla="*/ 0 w 4181475"/>
              <a:gd name="connsiteY3" fmla="*/ 5049811 h 5068861"/>
              <a:gd name="connsiteX4" fmla="*/ 285750 w 4181475"/>
              <a:gd name="connsiteY4" fmla="*/ 542925 h 5068861"/>
              <a:gd name="connsiteX0" fmla="*/ 285750 w 4257675"/>
              <a:gd name="connsiteY0" fmla="*/ 542925 h 5106961"/>
              <a:gd name="connsiteX1" fmla="*/ 4181475 w 4257675"/>
              <a:gd name="connsiteY1" fmla="*/ 0 h 5106961"/>
              <a:gd name="connsiteX2" fmla="*/ 4257675 w 4257675"/>
              <a:gd name="connsiteY2" fmla="*/ 5106961 h 5106961"/>
              <a:gd name="connsiteX3" fmla="*/ 0 w 4257675"/>
              <a:gd name="connsiteY3" fmla="*/ 5049811 h 5106961"/>
              <a:gd name="connsiteX4" fmla="*/ 285750 w 4257675"/>
              <a:gd name="connsiteY4" fmla="*/ 542925 h 5106961"/>
              <a:gd name="connsiteX0" fmla="*/ 314325 w 4286250"/>
              <a:gd name="connsiteY0" fmla="*/ 542925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314325 w 4286250"/>
              <a:gd name="connsiteY4" fmla="*/ 542925 h 5106961"/>
              <a:gd name="connsiteX0" fmla="*/ 457200 w 4286250"/>
              <a:gd name="connsiteY0" fmla="*/ 41910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457200 w 4286250"/>
              <a:gd name="connsiteY4" fmla="*/ 419100 h 5106961"/>
              <a:gd name="connsiteX0" fmla="*/ 419100 w 4286250"/>
              <a:gd name="connsiteY0" fmla="*/ 24765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419100 w 4286250"/>
              <a:gd name="connsiteY4" fmla="*/ 247650 h 5106961"/>
              <a:gd name="connsiteX0" fmla="*/ 371475 w 4286250"/>
              <a:gd name="connsiteY0" fmla="*/ 0 h 5364136"/>
              <a:gd name="connsiteX1" fmla="*/ 4210050 w 4286250"/>
              <a:gd name="connsiteY1" fmla="*/ 257175 h 5364136"/>
              <a:gd name="connsiteX2" fmla="*/ 4286250 w 4286250"/>
              <a:gd name="connsiteY2" fmla="*/ 5364136 h 5364136"/>
              <a:gd name="connsiteX3" fmla="*/ 0 w 4286250"/>
              <a:gd name="connsiteY3" fmla="*/ 5278411 h 5364136"/>
              <a:gd name="connsiteX4" fmla="*/ 371475 w 4286250"/>
              <a:gd name="connsiteY4" fmla="*/ 0 h 5364136"/>
              <a:gd name="connsiteX0" fmla="*/ 323850 w 4286250"/>
              <a:gd name="connsiteY0" fmla="*/ 0 h 5164111"/>
              <a:gd name="connsiteX1" fmla="*/ 4210050 w 4286250"/>
              <a:gd name="connsiteY1" fmla="*/ 57150 h 5164111"/>
              <a:gd name="connsiteX2" fmla="*/ 4286250 w 4286250"/>
              <a:gd name="connsiteY2" fmla="*/ 5164111 h 5164111"/>
              <a:gd name="connsiteX3" fmla="*/ 0 w 4286250"/>
              <a:gd name="connsiteY3" fmla="*/ 5078386 h 5164111"/>
              <a:gd name="connsiteX4" fmla="*/ 323850 w 4286250"/>
              <a:gd name="connsiteY4" fmla="*/ 0 h 5164111"/>
              <a:gd name="connsiteX0" fmla="*/ 219075 w 4286250"/>
              <a:gd name="connsiteY0" fmla="*/ 0 h 5126011"/>
              <a:gd name="connsiteX1" fmla="*/ 4210050 w 4286250"/>
              <a:gd name="connsiteY1" fmla="*/ 19050 h 5126011"/>
              <a:gd name="connsiteX2" fmla="*/ 4286250 w 4286250"/>
              <a:gd name="connsiteY2" fmla="*/ 5126011 h 5126011"/>
              <a:gd name="connsiteX3" fmla="*/ 0 w 4286250"/>
              <a:gd name="connsiteY3" fmla="*/ 5040286 h 5126011"/>
              <a:gd name="connsiteX4" fmla="*/ 219075 w 4286250"/>
              <a:gd name="connsiteY4" fmla="*/ 0 h 5126011"/>
              <a:gd name="connsiteX0" fmla="*/ 123825 w 4286250"/>
              <a:gd name="connsiteY0" fmla="*/ 9525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123825 w 4286250"/>
              <a:gd name="connsiteY4" fmla="*/ 9525 h 5106961"/>
              <a:gd name="connsiteX0" fmla="*/ 104775 w 4286250"/>
              <a:gd name="connsiteY0" fmla="*/ 9525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104775 w 4286250"/>
              <a:gd name="connsiteY4" fmla="*/ 95250 h 5106961"/>
              <a:gd name="connsiteX0" fmla="*/ 104775 w 4286250"/>
              <a:gd name="connsiteY0" fmla="*/ 161925 h 5173636"/>
              <a:gd name="connsiteX1" fmla="*/ 4257675 w 4286250"/>
              <a:gd name="connsiteY1" fmla="*/ 0 h 5173636"/>
              <a:gd name="connsiteX2" fmla="*/ 4286250 w 4286250"/>
              <a:gd name="connsiteY2" fmla="*/ 5173636 h 5173636"/>
              <a:gd name="connsiteX3" fmla="*/ 0 w 4286250"/>
              <a:gd name="connsiteY3" fmla="*/ 5087911 h 5173636"/>
              <a:gd name="connsiteX4" fmla="*/ 104775 w 4286250"/>
              <a:gd name="connsiteY4" fmla="*/ 161925 h 5173636"/>
              <a:gd name="connsiteX0" fmla="*/ 104775 w 4286250"/>
              <a:gd name="connsiteY0" fmla="*/ 276225 h 5287936"/>
              <a:gd name="connsiteX1" fmla="*/ 4229100 w 4286250"/>
              <a:gd name="connsiteY1" fmla="*/ 0 h 5287936"/>
              <a:gd name="connsiteX2" fmla="*/ 4286250 w 4286250"/>
              <a:gd name="connsiteY2" fmla="*/ 5287936 h 5287936"/>
              <a:gd name="connsiteX3" fmla="*/ 0 w 4286250"/>
              <a:gd name="connsiteY3" fmla="*/ 5202211 h 5287936"/>
              <a:gd name="connsiteX4" fmla="*/ 104775 w 4286250"/>
              <a:gd name="connsiteY4" fmla="*/ 276225 h 5287936"/>
              <a:gd name="connsiteX0" fmla="*/ 104775 w 4286250"/>
              <a:gd name="connsiteY0" fmla="*/ 333375 h 5345086"/>
              <a:gd name="connsiteX1" fmla="*/ 4191000 w 4286250"/>
              <a:gd name="connsiteY1" fmla="*/ 0 h 5345086"/>
              <a:gd name="connsiteX2" fmla="*/ 4286250 w 4286250"/>
              <a:gd name="connsiteY2" fmla="*/ 5345086 h 5345086"/>
              <a:gd name="connsiteX3" fmla="*/ 0 w 4286250"/>
              <a:gd name="connsiteY3" fmla="*/ 5259361 h 5345086"/>
              <a:gd name="connsiteX4" fmla="*/ 104775 w 4286250"/>
              <a:gd name="connsiteY4" fmla="*/ 333375 h 5345086"/>
              <a:gd name="connsiteX0" fmla="*/ 104775 w 4286250"/>
              <a:gd name="connsiteY0" fmla="*/ 323850 h 5335561"/>
              <a:gd name="connsiteX1" fmla="*/ 4105275 w 4286250"/>
              <a:gd name="connsiteY1" fmla="*/ 0 h 5335561"/>
              <a:gd name="connsiteX2" fmla="*/ 4286250 w 4286250"/>
              <a:gd name="connsiteY2" fmla="*/ 5335561 h 5335561"/>
              <a:gd name="connsiteX3" fmla="*/ 0 w 4286250"/>
              <a:gd name="connsiteY3" fmla="*/ 5249836 h 5335561"/>
              <a:gd name="connsiteX4" fmla="*/ 104775 w 4286250"/>
              <a:gd name="connsiteY4" fmla="*/ 323850 h 5335561"/>
              <a:gd name="connsiteX0" fmla="*/ 104775 w 4286250"/>
              <a:gd name="connsiteY0" fmla="*/ 257175 h 5268886"/>
              <a:gd name="connsiteX1" fmla="*/ 4067175 w 4286250"/>
              <a:gd name="connsiteY1" fmla="*/ 0 h 5268886"/>
              <a:gd name="connsiteX2" fmla="*/ 4286250 w 4286250"/>
              <a:gd name="connsiteY2" fmla="*/ 5268886 h 5268886"/>
              <a:gd name="connsiteX3" fmla="*/ 0 w 4286250"/>
              <a:gd name="connsiteY3" fmla="*/ 5183161 h 5268886"/>
              <a:gd name="connsiteX4" fmla="*/ 104775 w 4286250"/>
              <a:gd name="connsiteY4" fmla="*/ 257175 h 5268886"/>
              <a:gd name="connsiteX0" fmla="*/ 104775 w 4286250"/>
              <a:gd name="connsiteY0" fmla="*/ 238125 h 5249836"/>
              <a:gd name="connsiteX1" fmla="*/ 4057650 w 4286250"/>
              <a:gd name="connsiteY1" fmla="*/ 0 h 5249836"/>
              <a:gd name="connsiteX2" fmla="*/ 4286250 w 4286250"/>
              <a:gd name="connsiteY2" fmla="*/ 5249836 h 5249836"/>
              <a:gd name="connsiteX3" fmla="*/ 0 w 4286250"/>
              <a:gd name="connsiteY3" fmla="*/ 5164111 h 5249836"/>
              <a:gd name="connsiteX4" fmla="*/ 104775 w 4286250"/>
              <a:gd name="connsiteY4" fmla="*/ 238125 h 5249836"/>
              <a:gd name="connsiteX0" fmla="*/ 57150 w 4238625"/>
              <a:gd name="connsiteY0" fmla="*/ 238125 h 5249836"/>
              <a:gd name="connsiteX1" fmla="*/ 4010025 w 4238625"/>
              <a:gd name="connsiteY1" fmla="*/ 0 h 5249836"/>
              <a:gd name="connsiteX2" fmla="*/ 4238625 w 4238625"/>
              <a:gd name="connsiteY2" fmla="*/ 5249836 h 5249836"/>
              <a:gd name="connsiteX3" fmla="*/ 0 w 4238625"/>
              <a:gd name="connsiteY3" fmla="*/ 5164111 h 5249836"/>
              <a:gd name="connsiteX4" fmla="*/ 57150 w 4238625"/>
              <a:gd name="connsiteY4" fmla="*/ 238125 h 5249836"/>
              <a:gd name="connsiteX0" fmla="*/ 38100 w 4219575"/>
              <a:gd name="connsiteY0" fmla="*/ 238125 h 5249836"/>
              <a:gd name="connsiteX1" fmla="*/ 3990975 w 4219575"/>
              <a:gd name="connsiteY1" fmla="*/ 0 h 5249836"/>
              <a:gd name="connsiteX2" fmla="*/ 4219575 w 4219575"/>
              <a:gd name="connsiteY2" fmla="*/ 5249836 h 5249836"/>
              <a:gd name="connsiteX3" fmla="*/ 0 w 4219575"/>
              <a:gd name="connsiteY3" fmla="*/ 5240311 h 5249836"/>
              <a:gd name="connsiteX4" fmla="*/ 38100 w 4219575"/>
              <a:gd name="connsiteY4" fmla="*/ 238125 h 5249836"/>
              <a:gd name="connsiteX0" fmla="*/ 0 w 4181475"/>
              <a:gd name="connsiteY0" fmla="*/ 238125 h 5249836"/>
              <a:gd name="connsiteX1" fmla="*/ 3952875 w 4181475"/>
              <a:gd name="connsiteY1" fmla="*/ 0 h 5249836"/>
              <a:gd name="connsiteX2" fmla="*/ 4181475 w 4181475"/>
              <a:gd name="connsiteY2" fmla="*/ 5249836 h 5249836"/>
              <a:gd name="connsiteX3" fmla="*/ 9525 w 4181475"/>
              <a:gd name="connsiteY3" fmla="*/ 5240311 h 5249836"/>
              <a:gd name="connsiteX4" fmla="*/ 0 w 4181475"/>
              <a:gd name="connsiteY4" fmla="*/ 238125 h 5249836"/>
              <a:gd name="connsiteX0" fmla="*/ 0 w 4152900"/>
              <a:gd name="connsiteY0" fmla="*/ 238125 h 5316511"/>
              <a:gd name="connsiteX1" fmla="*/ 3952875 w 4152900"/>
              <a:gd name="connsiteY1" fmla="*/ 0 h 5316511"/>
              <a:gd name="connsiteX2" fmla="*/ 4152900 w 4152900"/>
              <a:gd name="connsiteY2" fmla="*/ 5316511 h 5316511"/>
              <a:gd name="connsiteX3" fmla="*/ 9525 w 4152900"/>
              <a:gd name="connsiteY3" fmla="*/ 5240311 h 5316511"/>
              <a:gd name="connsiteX4" fmla="*/ 0 w 4152900"/>
              <a:gd name="connsiteY4" fmla="*/ 238125 h 5316511"/>
              <a:gd name="connsiteX0" fmla="*/ 0 w 4210050"/>
              <a:gd name="connsiteY0" fmla="*/ 238125 h 5345086"/>
              <a:gd name="connsiteX1" fmla="*/ 3952875 w 4210050"/>
              <a:gd name="connsiteY1" fmla="*/ 0 h 5345086"/>
              <a:gd name="connsiteX2" fmla="*/ 4210050 w 4210050"/>
              <a:gd name="connsiteY2" fmla="*/ 5345086 h 5345086"/>
              <a:gd name="connsiteX3" fmla="*/ 9525 w 4210050"/>
              <a:gd name="connsiteY3" fmla="*/ 5240311 h 5345086"/>
              <a:gd name="connsiteX4" fmla="*/ 0 w 4210050"/>
              <a:gd name="connsiteY4" fmla="*/ 238125 h 5345086"/>
              <a:gd name="connsiteX0" fmla="*/ 0 w 4210050"/>
              <a:gd name="connsiteY0" fmla="*/ 238125 h 5345086"/>
              <a:gd name="connsiteX1" fmla="*/ 3952875 w 4210050"/>
              <a:gd name="connsiteY1" fmla="*/ 0 h 5345086"/>
              <a:gd name="connsiteX2" fmla="*/ 4210050 w 4210050"/>
              <a:gd name="connsiteY2" fmla="*/ 5345086 h 5345086"/>
              <a:gd name="connsiteX3" fmla="*/ 9525 w 4210050"/>
              <a:gd name="connsiteY3" fmla="*/ 5183161 h 5345086"/>
              <a:gd name="connsiteX4" fmla="*/ 0 w 4210050"/>
              <a:gd name="connsiteY4" fmla="*/ 238125 h 5345086"/>
              <a:gd name="connsiteX0" fmla="*/ 47625 w 4257675"/>
              <a:gd name="connsiteY0" fmla="*/ 238125 h 5345086"/>
              <a:gd name="connsiteX1" fmla="*/ 4000500 w 4257675"/>
              <a:gd name="connsiteY1" fmla="*/ 0 h 5345086"/>
              <a:gd name="connsiteX2" fmla="*/ 4257675 w 4257675"/>
              <a:gd name="connsiteY2" fmla="*/ 5345086 h 5345086"/>
              <a:gd name="connsiteX3" fmla="*/ 0 w 4257675"/>
              <a:gd name="connsiteY3" fmla="*/ 5173636 h 5345086"/>
              <a:gd name="connsiteX4" fmla="*/ 47625 w 4257675"/>
              <a:gd name="connsiteY4" fmla="*/ 238125 h 5345086"/>
              <a:gd name="connsiteX0" fmla="*/ 76200 w 4286250"/>
              <a:gd name="connsiteY0" fmla="*/ 238125 h 5345086"/>
              <a:gd name="connsiteX1" fmla="*/ 4029075 w 4286250"/>
              <a:gd name="connsiteY1" fmla="*/ 0 h 5345086"/>
              <a:gd name="connsiteX2" fmla="*/ 4286250 w 4286250"/>
              <a:gd name="connsiteY2" fmla="*/ 5345086 h 5345086"/>
              <a:gd name="connsiteX3" fmla="*/ 0 w 4286250"/>
              <a:gd name="connsiteY3" fmla="*/ 5154586 h 5345086"/>
              <a:gd name="connsiteX4" fmla="*/ 76200 w 4286250"/>
              <a:gd name="connsiteY4" fmla="*/ 238125 h 5345086"/>
              <a:gd name="connsiteX0" fmla="*/ 123825 w 4333875"/>
              <a:gd name="connsiteY0" fmla="*/ 238125 h 5345086"/>
              <a:gd name="connsiteX1" fmla="*/ 4076700 w 4333875"/>
              <a:gd name="connsiteY1" fmla="*/ 0 h 5345086"/>
              <a:gd name="connsiteX2" fmla="*/ 4333875 w 4333875"/>
              <a:gd name="connsiteY2" fmla="*/ 5345086 h 5345086"/>
              <a:gd name="connsiteX3" fmla="*/ 0 w 4333875"/>
              <a:gd name="connsiteY3" fmla="*/ 5164111 h 5345086"/>
              <a:gd name="connsiteX4" fmla="*/ 123825 w 4333875"/>
              <a:gd name="connsiteY4" fmla="*/ 238125 h 5345086"/>
              <a:gd name="connsiteX0" fmla="*/ 114300 w 4324350"/>
              <a:gd name="connsiteY0" fmla="*/ 238125 h 5345086"/>
              <a:gd name="connsiteX1" fmla="*/ 4067175 w 4324350"/>
              <a:gd name="connsiteY1" fmla="*/ 0 h 5345086"/>
              <a:gd name="connsiteX2" fmla="*/ 4324350 w 4324350"/>
              <a:gd name="connsiteY2" fmla="*/ 5345086 h 5345086"/>
              <a:gd name="connsiteX3" fmla="*/ 0 w 4324350"/>
              <a:gd name="connsiteY3" fmla="*/ 5192686 h 5345086"/>
              <a:gd name="connsiteX4" fmla="*/ 114300 w 4324350"/>
              <a:gd name="connsiteY4" fmla="*/ 238125 h 5345086"/>
              <a:gd name="connsiteX0" fmla="*/ 114300 w 4257675"/>
              <a:gd name="connsiteY0" fmla="*/ 238125 h 5364136"/>
              <a:gd name="connsiteX1" fmla="*/ 4067175 w 4257675"/>
              <a:gd name="connsiteY1" fmla="*/ 0 h 5364136"/>
              <a:gd name="connsiteX2" fmla="*/ 4257675 w 4257675"/>
              <a:gd name="connsiteY2" fmla="*/ 5364136 h 5364136"/>
              <a:gd name="connsiteX3" fmla="*/ 0 w 4257675"/>
              <a:gd name="connsiteY3" fmla="*/ 5192686 h 5364136"/>
              <a:gd name="connsiteX4" fmla="*/ 114300 w 4257675"/>
              <a:gd name="connsiteY4" fmla="*/ 238125 h 5364136"/>
              <a:gd name="connsiteX0" fmla="*/ 114300 w 4295775"/>
              <a:gd name="connsiteY0" fmla="*/ 238125 h 5354611"/>
              <a:gd name="connsiteX1" fmla="*/ 4067175 w 4295775"/>
              <a:gd name="connsiteY1" fmla="*/ 0 h 5354611"/>
              <a:gd name="connsiteX2" fmla="*/ 4295775 w 4295775"/>
              <a:gd name="connsiteY2" fmla="*/ 5354611 h 5354611"/>
              <a:gd name="connsiteX3" fmla="*/ 0 w 4295775"/>
              <a:gd name="connsiteY3" fmla="*/ 5192686 h 5354611"/>
              <a:gd name="connsiteX4" fmla="*/ 114300 w 4295775"/>
              <a:gd name="connsiteY4" fmla="*/ 238125 h 5354611"/>
              <a:gd name="connsiteX0" fmla="*/ 114300 w 4305300"/>
              <a:gd name="connsiteY0" fmla="*/ 238125 h 5335561"/>
              <a:gd name="connsiteX1" fmla="*/ 4067175 w 4305300"/>
              <a:gd name="connsiteY1" fmla="*/ 0 h 5335561"/>
              <a:gd name="connsiteX2" fmla="*/ 4305300 w 4305300"/>
              <a:gd name="connsiteY2" fmla="*/ 5335561 h 5335561"/>
              <a:gd name="connsiteX3" fmla="*/ 0 w 4305300"/>
              <a:gd name="connsiteY3" fmla="*/ 5192686 h 5335561"/>
              <a:gd name="connsiteX4" fmla="*/ 114300 w 4305300"/>
              <a:gd name="connsiteY4" fmla="*/ 238125 h 5335561"/>
              <a:gd name="connsiteX0" fmla="*/ 114300 w 4333875"/>
              <a:gd name="connsiteY0" fmla="*/ 238125 h 5316511"/>
              <a:gd name="connsiteX1" fmla="*/ 4067175 w 4333875"/>
              <a:gd name="connsiteY1" fmla="*/ 0 h 5316511"/>
              <a:gd name="connsiteX2" fmla="*/ 4333875 w 4333875"/>
              <a:gd name="connsiteY2" fmla="*/ 5316511 h 5316511"/>
              <a:gd name="connsiteX3" fmla="*/ 0 w 4333875"/>
              <a:gd name="connsiteY3" fmla="*/ 5192686 h 5316511"/>
              <a:gd name="connsiteX4" fmla="*/ 114300 w 4333875"/>
              <a:gd name="connsiteY4" fmla="*/ 238125 h 5316511"/>
              <a:gd name="connsiteX0" fmla="*/ 114300 w 4352925"/>
              <a:gd name="connsiteY0" fmla="*/ 238125 h 5316511"/>
              <a:gd name="connsiteX1" fmla="*/ 4067175 w 4352925"/>
              <a:gd name="connsiteY1" fmla="*/ 0 h 5316511"/>
              <a:gd name="connsiteX2" fmla="*/ 4352925 w 4352925"/>
              <a:gd name="connsiteY2" fmla="*/ 5316511 h 5316511"/>
              <a:gd name="connsiteX3" fmla="*/ 0 w 4352925"/>
              <a:gd name="connsiteY3" fmla="*/ 5192686 h 5316511"/>
              <a:gd name="connsiteX4" fmla="*/ 114300 w 4352925"/>
              <a:gd name="connsiteY4" fmla="*/ 238125 h 531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925" h="5316511">
                <a:moveTo>
                  <a:pt x="114300" y="238125"/>
                </a:moveTo>
                <a:lnTo>
                  <a:pt x="4067175" y="0"/>
                </a:lnTo>
                <a:lnTo>
                  <a:pt x="4352925" y="5316511"/>
                </a:lnTo>
                <a:lnTo>
                  <a:pt x="0" y="5192686"/>
                </a:lnTo>
                <a:lnTo>
                  <a:pt x="114300" y="23812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  <a:scene3d>
            <a:camera prst="isometricBottomDown">
              <a:rot lat="2265677" lon="18553879" rev="17793884"/>
            </a:camera>
            <a:lightRig rig="threePt" dir="t"/>
          </a:scene3d>
        </p:spPr>
        <p:txBody>
          <a:bodyPr/>
          <a:lstStyle>
            <a:lvl1pPr marL="0" indent="0">
              <a:buNone/>
              <a:defRPr/>
            </a:lvl1pPr>
          </a:lstStyle>
          <a:p>
            <a:endParaRPr lang="id-ID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239407" y="117332"/>
            <a:ext cx="3276444" cy="4006993"/>
          </a:xfrm>
          <a:custGeom>
            <a:avLst/>
            <a:gdLst>
              <a:gd name="connsiteX0" fmla="*/ 0 w 3324225"/>
              <a:gd name="connsiteY0" fmla="*/ 0 h 4002061"/>
              <a:gd name="connsiteX1" fmla="*/ 3324225 w 3324225"/>
              <a:gd name="connsiteY1" fmla="*/ 0 h 4002061"/>
              <a:gd name="connsiteX2" fmla="*/ 3324225 w 3324225"/>
              <a:gd name="connsiteY2" fmla="*/ 4002061 h 4002061"/>
              <a:gd name="connsiteX3" fmla="*/ 0 w 3324225"/>
              <a:gd name="connsiteY3" fmla="*/ 4002061 h 4002061"/>
              <a:gd name="connsiteX4" fmla="*/ 0 w 3324225"/>
              <a:gd name="connsiteY4" fmla="*/ 0 h 4002061"/>
              <a:gd name="connsiteX0" fmla="*/ 0 w 3619500"/>
              <a:gd name="connsiteY0" fmla="*/ 47625 h 4049686"/>
              <a:gd name="connsiteX1" fmla="*/ 3619500 w 3619500"/>
              <a:gd name="connsiteY1" fmla="*/ 0 h 4049686"/>
              <a:gd name="connsiteX2" fmla="*/ 3324225 w 3619500"/>
              <a:gd name="connsiteY2" fmla="*/ 4049686 h 4049686"/>
              <a:gd name="connsiteX3" fmla="*/ 0 w 3619500"/>
              <a:gd name="connsiteY3" fmla="*/ 4049686 h 4049686"/>
              <a:gd name="connsiteX4" fmla="*/ 0 w 3619500"/>
              <a:gd name="connsiteY4" fmla="*/ 47625 h 4049686"/>
              <a:gd name="connsiteX0" fmla="*/ 0 w 3895725"/>
              <a:gd name="connsiteY0" fmla="*/ 542925 h 4544986"/>
              <a:gd name="connsiteX1" fmla="*/ 3895725 w 3895725"/>
              <a:gd name="connsiteY1" fmla="*/ 0 h 4544986"/>
              <a:gd name="connsiteX2" fmla="*/ 3324225 w 3895725"/>
              <a:gd name="connsiteY2" fmla="*/ 4544986 h 4544986"/>
              <a:gd name="connsiteX3" fmla="*/ 0 w 3895725"/>
              <a:gd name="connsiteY3" fmla="*/ 4544986 h 4544986"/>
              <a:gd name="connsiteX4" fmla="*/ 0 w 3895725"/>
              <a:gd name="connsiteY4" fmla="*/ 542925 h 4544986"/>
              <a:gd name="connsiteX0" fmla="*/ 1924050 w 5819775"/>
              <a:gd name="connsiteY0" fmla="*/ 542925 h 4544986"/>
              <a:gd name="connsiteX1" fmla="*/ 5819775 w 5819775"/>
              <a:gd name="connsiteY1" fmla="*/ 0 h 4544986"/>
              <a:gd name="connsiteX2" fmla="*/ 5248275 w 5819775"/>
              <a:gd name="connsiteY2" fmla="*/ 4544986 h 4544986"/>
              <a:gd name="connsiteX3" fmla="*/ 0 w 5819775"/>
              <a:gd name="connsiteY3" fmla="*/ 3516286 h 4544986"/>
              <a:gd name="connsiteX4" fmla="*/ 1924050 w 5819775"/>
              <a:gd name="connsiteY4" fmla="*/ 542925 h 4544986"/>
              <a:gd name="connsiteX0" fmla="*/ 1628775 w 5524500"/>
              <a:gd name="connsiteY0" fmla="*/ 542925 h 4544986"/>
              <a:gd name="connsiteX1" fmla="*/ 5524500 w 5524500"/>
              <a:gd name="connsiteY1" fmla="*/ 0 h 4544986"/>
              <a:gd name="connsiteX2" fmla="*/ 4953000 w 5524500"/>
              <a:gd name="connsiteY2" fmla="*/ 4544986 h 4544986"/>
              <a:gd name="connsiteX3" fmla="*/ 0 w 5524500"/>
              <a:gd name="connsiteY3" fmla="*/ 4287811 h 4544986"/>
              <a:gd name="connsiteX4" fmla="*/ 1628775 w 5524500"/>
              <a:gd name="connsiteY4" fmla="*/ 542925 h 4544986"/>
              <a:gd name="connsiteX0" fmla="*/ 971550 w 4867275"/>
              <a:gd name="connsiteY0" fmla="*/ 542925 h 4544986"/>
              <a:gd name="connsiteX1" fmla="*/ 4867275 w 4867275"/>
              <a:gd name="connsiteY1" fmla="*/ 0 h 4544986"/>
              <a:gd name="connsiteX2" fmla="*/ 4295775 w 4867275"/>
              <a:gd name="connsiteY2" fmla="*/ 4544986 h 4544986"/>
              <a:gd name="connsiteX3" fmla="*/ 0 w 4867275"/>
              <a:gd name="connsiteY3" fmla="*/ 4449736 h 4544986"/>
              <a:gd name="connsiteX4" fmla="*/ 971550 w 4867275"/>
              <a:gd name="connsiteY4" fmla="*/ 542925 h 4544986"/>
              <a:gd name="connsiteX0" fmla="*/ 476250 w 4371975"/>
              <a:gd name="connsiteY0" fmla="*/ 542925 h 4544986"/>
              <a:gd name="connsiteX1" fmla="*/ 4371975 w 4371975"/>
              <a:gd name="connsiteY1" fmla="*/ 0 h 4544986"/>
              <a:gd name="connsiteX2" fmla="*/ 3800475 w 4371975"/>
              <a:gd name="connsiteY2" fmla="*/ 4544986 h 4544986"/>
              <a:gd name="connsiteX3" fmla="*/ 0 w 4371975"/>
              <a:gd name="connsiteY3" fmla="*/ 4163986 h 4544986"/>
              <a:gd name="connsiteX4" fmla="*/ 476250 w 4371975"/>
              <a:gd name="connsiteY4" fmla="*/ 542925 h 4544986"/>
              <a:gd name="connsiteX0" fmla="*/ 685800 w 4581525"/>
              <a:gd name="connsiteY0" fmla="*/ 542925 h 4840261"/>
              <a:gd name="connsiteX1" fmla="*/ 4581525 w 4581525"/>
              <a:gd name="connsiteY1" fmla="*/ 0 h 4840261"/>
              <a:gd name="connsiteX2" fmla="*/ 4010025 w 4581525"/>
              <a:gd name="connsiteY2" fmla="*/ 4544986 h 4840261"/>
              <a:gd name="connsiteX3" fmla="*/ 0 w 4581525"/>
              <a:gd name="connsiteY3" fmla="*/ 4840261 h 4840261"/>
              <a:gd name="connsiteX4" fmla="*/ 685800 w 4581525"/>
              <a:gd name="connsiteY4" fmla="*/ 542925 h 4840261"/>
              <a:gd name="connsiteX0" fmla="*/ 685800 w 4581525"/>
              <a:gd name="connsiteY0" fmla="*/ 542925 h 4878361"/>
              <a:gd name="connsiteX1" fmla="*/ 4581525 w 4581525"/>
              <a:gd name="connsiteY1" fmla="*/ 0 h 4878361"/>
              <a:gd name="connsiteX2" fmla="*/ 4171950 w 4581525"/>
              <a:gd name="connsiteY2" fmla="*/ 4878361 h 4878361"/>
              <a:gd name="connsiteX3" fmla="*/ 0 w 4581525"/>
              <a:gd name="connsiteY3" fmla="*/ 4840261 h 4878361"/>
              <a:gd name="connsiteX4" fmla="*/ 685800 w 4581525"/>
              <a:gd name="connsiteY4" fmla="*/ 542925 h 4878361"/>
              <a:gd name="connsiteX0" fmla="*/ 685800 w 4581525"/>
              <a:gd name="connsiteY0" fmla="*/ 542925 h 5049811"/>
              <a:gd name="connsiteX1" fmla="*/ 4581525 w 4581525"/>
              <a:gd name="connsiteY1" fmla="*/ 0 h 5049811"/>
              <a:gd name="connsiteX2" fmla="*/ 4267200 w 4581525"/>
              <a:gd name="connsiteY2" fmla="*/ 5049811 h 5049811"/>
              <a:gd name="connsiteX3" fmla="*/ 0 w 4581525"/>
              <a:gd name="connsiteY3" fmla="*/ 4840261 h 5049811"/>
              <a:gd name="connsiteX4" fmla="*/ 685800 w 4581525"/>
              <a:gd name="connsiteY4" fmla="*/ 542925 h 5049811"/>
              <a:gd name="connsiteX0" fmla="*/ 685800 w 4581525"/>
              <a:gd name="connsiteY0" fmla="*/ 542925 h 5106961"/>
              <a:gd name="connsiteX1" fmla="*/ 4581525 w 4581525"/>
              <a:gd name="connsiteY1" fmla="*/ 0 h 5106961"/>
              <a:gd name="connsiteX2" fmla="*/ 4457700 w 4581525"/>
              <a:gd name="connsiteY2" fmla="*/ 5106961 h 5106961"/>
              <a:gd name="connsiteX3" fmla="*/ 0 w 4581525"/>
              <a:gd name="connsiteY3" fmla="*/ 4840261 h 5106961"/>
              <a:gd name="connsiteX4" fmla="*/ 685800 w 4581525"/>
              <a:gd name="connsiteY4" fmla="*/ 542925 h 5106961"/>
              <a:gd name="connsiteX0" fmla="*/ 685800 w 4600575"/>
              <a:gd name="connsiteY0" fmla="*/ 542925 h 5078386"/>
              <a:gd name="connsiteX1" fmla="*/ 4581525 w 4600575"/>
              <a:gd name="connsiteY1" fmla="*/ 0 h 5078386"/>
              <a:gd name="connsiteX2" fmla="*/ 4600575 w 4600575"/>
              <a:gd name="connsiteY2" fmla="*/ 5078386 h 5078386"/>
              <a:gd name="connsiteX3" fmla="*/ 0 w 4600575"/>
              <a:gd name="connsiteY3" fmla="*/ 4840261 h 5078386"/>
              <a:gd name="connsiteX4" fmla="*/ 685800 w 4600575"/>
              <a:gd name="connsiteY4" fmla="*/ 542925 h 5078386"/>
              <a:gd name="connsiteX0" fmla="*/ 685800 w 4600575"/>
              <a:gd name="connsiteY0" fmla="*/ 542925 h 5011711"/>
              <a:gd name="connsiteX1" fmla="*/ 4581525 w 4600575"/>
              <a:gd name="connsiteY1" fmla="*/ 0 h 5011711"/>
              <a:gd name="connsiteX2" fmla="*/ 4600575 w 4600575"/>
              <a:gd name="connsiteY2" fmla="*/ 5011711 h 5011711"/>
              <a:gd name="connsiteX3" fmla="*/ 0 w 4600575"/>
              <a:gd name="connsiteY3" fmla="*/ 4840261 h 5011711"/>
              <a:gd name="connsiteX4" fmla="*/ 685800 w 4600575"/>
              <a:gd name="connsiteY4" fmla="*/ 542925 h 5011711"/>
              <a:gd name="connsiteX0" fmla="*/ 685800 w 4657725"/>
              <a:gd name="connsiteY0" fmla="*/ 542925 h 5011711"/>
              <a:gd name="connsiteX1" fmla="*/ 4581525 w 4657725"/>
              <a:gd name="connsiteY1" fmla="*/ 0 h 5011711"/>
              <a:gd name="connsiteX2" fmla="*/ 4657725 w 4657725"/>
              <a:gd name="connsiteY2" fmla="*/ 5011711 h 5011711"/>
              <a:gd name="connsiteX3" fmla="*/ 0 w 4657725"/>
              <a:gd name="connsiteY3" fmla="*/ 4840261 h 5011711"/>
              <a:gd name="connsiteX4" fmla="*/ 685800 w 4657725"/>
              <a:gd name="connsiteY4" fmla="*/ 542925 h 5011711"/>
              <a:gd name="connsiteX0" fmla="*/ 495300 w 4467225"/>
              <a:gd name="connsiteY0" fmla="*/ 542925 h 5011711"/>
              <a:gd name="connsiteX1" fmla="*/ 4391025 w 4467225"/>
              <a:gd name="connsiteY1" fmla="*/ 0 h 5011711"/>
              <a:gd name="connsiteX2" fmla="*/ 4467225 w 4467225"/>
              <a:gd name="connsiteY2" fmla="*/ 5011711 h 5011711"/>
              <a:gd name="connsiteX3" fmla="*/ 0 w 4467225"/>
              <a:gd name="connsiteY3" fmla="*/ 4830736 h 5011711"/>
              <a:gd name="connsiteX4" fmla="*/ 495300 w 4467225"/>
              <a:gd name="connsiteY4" fmla="*/ 542925 h 5011711"/>
              <a:gd name="connsiteX0" fmla="*/ 438150 w 4410075"/>
              <a:gd name="connsiteY0" fmla="*/ 542925 h 5011711"/>
              <a:gd name="connsiteX1" fmla="*/ 4333875 w 4410075"/>
              <a:gd name="connsiteY1" fmla="*/ 0 h 5011711"/>
              <a:gd name="connsiteX2" fmla="*/ 4410075 w 4410075"/>
              <a:gd name="connsiteY2" fmla="*/ 5011711 h 5011711"/>
              <a:gd name="connsiteX3" fmla="*/ 0 w 4410075"/>
              <a:gd name="connsiteY3" fmla="*/ 4925986 h 5011711"/>
              <a:gd name="connsiteX4" fmla="*/ 438150 w 4410075"/>
              <a:gd name="connsiteY4" fmla="*/ 542925 h 5011711"/>
              <a:gd name="connsiteX0" fmla="*/ 361950 w 4333875"/>
              <a:gd name="connsiteY0" fmla="*/ 542925 h 5011711"/>
              <a:gd name="connsiteX1" fmla="*/ 4257675 w 4333875"/>
              <a:gd name="connsiteY1" fmla="*/ 0 h 5011711"/>
              <a:gd name="connsiteX2" fmla="*/ 4333875 w 4333875"/>
              <a:gd name="connsiteY2" fmla="*/ 5011711 h 5011711"/>
              <a:gd name="connsiteX3" fmla="*/ 0 w 4333875"/>
              <a:gd name="connsiteY3" fmla="*/ 4935511 h 5011711"/>
              <a:gd name="connsiteX4" fmla="*/ 361950 w 4333875"/>
              <a:gd name="connsiteY4" fmla="*/ 542925 h 5011711"/>
              <a:gd name="connsiteX0" fmla="*/ 295275 w 4267200"/>
              <a:gd name="connsiteY0" fmla="*/ 542925 h 5011711"/>
              <a:gd name="connsiteX1" fmla="*/ 4191000 w 4267200"/>
              <a:gd name="connsiteY1" fmla="*/ 0 h 5011711"/>
              <a:gd name="connsiteX2" fmla="*/ 4267200 w 4267200"/>
              <a:gd name="connsiteY2" fmla="*/ 5011711 h 5011711"/>
              <a:gd name="connsiteX3" fmla="*/ 0 w 4267200"/>
              <a:gd name="connsiteY3" fmla="*/ 4983136 h 5011711"/>
              <a:gd name="connsiteX4" fmla="*/ 295275 w 4267200"/>
              <a:gd name="connsiteY4" fmla="*/ 542925 h 5011711"/>
              <a:gd name="connsiteX0" fmla="*/ 285750 w 4257675"/>
              <a:gd name="connsiteY0" fmla="*/ 542925 h 5049811"/>
              <a:gd name="connsiteX1" fmla="*/ 4181475 w 4257675"/>
              <a:gd name="connsiteY1" fmla="*/ 0 h 5049811"/>
              <a:gd name="connsiteX2" fmla="*/ 4257675 w 4257675"/>
              <a:gd name="connsiteY2" fmla="*/ 5011711 h 5049811"/>
              <a:gd name="connsiteX3" fmla="*/ 0 w 4257675"/>
              <a:gd name="connsiteY3" fmla="*/ 5049811 h 5049811"/>
              <a:gd name="connsiteX4" fmla="*/ 285750 w 4257675"/>
              <a:gd name="connsiteY4" fmla="*/ 542925 h 5049811"/>
              <a:gd name="connsiteX0" fmla="*/ 285750 w 4181475"/>
              <a:gd name="connsiteY0" fmla="*/ 542925 h 5068861"/>
              <a:gd name="connsiteX1" fmla="*/ 4181475 w 4181475"/>
              <a:gd name="connsiteY1" fmla="*/ 0 h 5068861"/>
              <a:gd name="connsiteX2" fmla="*/ 4181475 w 4181475"/>
              <a:gd name="connsiteY2" fmla="*/ 5068861 h 5068861"/>
              <a:gd name="connsiteX3" fmla="*/ 0 w 4181475"/>
              <a:gd name="connsiteY3" fmla="*/ 5049811 h 5068861"/>
              <a:gd name="connsiteX4" fmla="*/ 285750 w 4181475"/>
              <a:gd name="connsiteY4" fmla="*/ 542925 h 5068861"/>
              <a:gd name="connsiteX0" fmla="*/ 285750 w 4257675"/>
              <a:gd name="connsiteY0" fmla="*/ 542925 h 5106961"/>
              <a:gd name="connsiteX1" fmla="*/ 4181475 w 4257675"/>
              <a:gd name="connsiteY1" fmla="*/ 0 h 5106961"/>
              <a:gd name="connsiteX2" fmla="*/ 4257675 w 4257675"/>
              <a:gd name="connsiteY2" fmla="*/ 5106961 h 5106961"/>
              <a:gd name="connsiteX3" fmla="*/ 0 w 4257675"/>
              <a:gd name="connsiteY3" fmla="*/ 5049811 h 5106961"/>
              <a:gd name="connsiteX4" fmla="*/ 285750 w 4257675"/>
              <a:gd name="connsiteY4" fmla="*/ 542925 h 5106961"/>
              <a:gd name="connsiteX0" fmla="*/ 314325 w 4286250"/>
              <a:gd name="connsiteY0" fmla="*/ 542925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314325 w 4286250"/>
              <a:gd name="connsiteY4" fmla="*/ 542925 h 5106961"/>
              <a:gd name="connsiteX0" fmla="*/ 457200 w 4286250"/>
              <a:gd name="connsiteY0" fmla="*/ 41910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457200 w 4286250"/>
              <a:gd name="connsiteY4" fmla="*/ 419100 h 5106961"/>
              <a:gd name="connsiteX0" fmla="*/ 419100 w 4286250"/>
              <a:gd name="connsiteY0" fmla="*/ 24765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419100 w 4286250"/>
              <a:gd name="connsiteY4" fmla="*/ 247650 h 5106961"/>
              <a:gd name="connsiteX0" fmla="*/ 371475 w 4286250"/>
              <a:gd name="connsiteY0" fmla="*/ 0 h 5364136"/>
              <a:gd name="connsiteX1" fmla="*/ 4210050 w 4286250"/>
              <a:gd name="connsiteY1" fmla="*/ 257175 h 5364136"/>
              <a:gd name="connsiteX2" fmla="*/ 4286250 w 4286250"/>
              <a:gd name="connsiteY2" fmla="*/ 5364136 h 5364136"/>
              <a:gd name="connsiteX3" fmla="*/ 0 w 4286250"/>
              <a:gd name="connsiteY3" fmla="*/ 5278411 h 5364136"/>
              <a:gd name="connsiteX4" fmla="*/ 371475 w 4286250"/>
              <a:gd name="connsiteY4" fmla="*/ 0 h 5364136"/>
              <a:gd name="connsiteX0" fmla="*/ 323850 w 4286250"/>
              <a:gd name="connsiteY0" fmla="*/ 0 h 5164111"/>
              <a:gd name="connsiteX1" fmla="*/ 4210050 w 4286250"/>
              <a:gd name="connsiteY1" fmla="*/ 57150 h 5164111"/>
              <a:gd name="connsiteX2" fmla="*/ 4286250 w 4286250"/>
              <a:gd name="connsiteY2" fmla="*/ 5164111 h 5164111"/>
              <a:gd name="connsiteX3" fmla="*/ 0 w 4286250"/>
              <a:gd name="connsiteY3" fmla="*/ 5078386 h 5164111"/>
              <a:gd name="connsiteX4" fmla="*/ 323850 w 4286250"/>
              <a:gd name="connsiteY4" fmla="*/ 0 h 5164111"/>
              <a:gd name="connsiteX0" fmla="*/ 219075 w 4286250"/>
              <a:gd name="connsiteY0" fmla="*/ 0 h 5126011"/>
              <a:gd name="connsiteX1" fmla="*/ 4210050 w 4286250"/>
              <a:gd name="connsiteY1" fmla="*/ 19050 h 5126011"/>
              <a:gd name="connsiteX2" fmla="*/ 4286250 w 4286250"/>
              <a:gd name="connsiteY2" fmla="*/ 5126011 h 5126011"/>
              <a:gd name="connsiteX3" fmla="*/ 0 w 4286250"/>
              <a:gd name="connsiteY3" fmla="*/ 5040286 h 5126011"/>
              <a:gd name="connsiteX4" fmla="*/ 219075 w 4286250"/>
              <a:gd name="connsiteY4" fmla="*/ 0 h 5126011"/>
              <a:gd name="connsiteX0" fmla="*/ 123825 w 4286250"/>
              <a:gd name="connsiteY0" fmla="*/ 9525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123825 w 4286250"/>
              <a:gd name="connsiteY4" fmla="*/ 9525 h 5106961"/>
              <a:gd name="connsiteX0" fmla="*/ 104775 w 4286250"/>
              <a:gd name="connsiteY0" fmla="*/ 9525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104775 w 4286250"/>
              <a:gd name="connsiteY4" fmla="*/ 95250 h 5106961"/>
              <a:gd name="connsiteX0" fmla="*/ 104775 w 4286250"/>
              <a:gd name="connsiteY0" fmla="*/ 161925 h 5173636"/>
              <a:gd name="connsiteX1" fmla="*/ 4257675 w 4286250"/>
              <a:gd name="connsiteY1" fmla="*/ 0 h 5173636"/>
              <a:gd name="connsiteX2" fmla="*/ 4286250 w 4286250"/>
              <a:gd name="connsiteY2" fmla="*/ 5173636 h 5173636"/>
              <a:gd name="connsiteX3" fmla="*/ 0 w 4286250"/>
              <a:gd name="connsiteY3" fmla="*/ 5087911 h 5173636"/>
              <a:gd name="connsiteX4" fmla="*/ 104775 w 4286250"/>
              <a:gd name="connsiteY4" fmla="*/ 161925 h 5173636"/>
              <a:gd name="connsiteX0" fmla="*/ 104775 w 4286250"/>
              <a:gd name="connsiteY0" fmla="*/ 276225 h 5287936"/>
              <a:gd name="connsiteX1" fmla="*/ 4229100 w 4286250"/>
              <a:gd name="connsiteY1" fmla="*/ 0 h 5287936"/>
              <a:gd name="connsiteX2" fmla="*/ 4286250 w 4286250"/>
              <a:gd name="connsiteY2" fmla="*/ 5287936 h 5287936"/>
              <a:gd name="connsiteX3" fmla="*/ 0 w 4286250"/>
              <a:gd name="connsiteY3" fmla="*/ 5202211 h 5287936"/>
              <a:gd name="connsiteX4" fmla="*/ 104775 w 4286250"/>
              <a:gd name="connsiteY4" fmla="*/ 276225 h 5287936"/>
              <a:gd name="connsiteX0" fmla="*/ 104775 w 4286250"/>
              <a:gd name="connsiteY0" fmla="*/ 333375 h 5345086"/>
              <a:gd name="connsiteX1" fmla="*/ 4191000 w 4286250"/>
              <a:gd name="connsiteY1" fmla="*/ 0 h 5345086"/>
              <a:gd name="connsiteX2" fmla="*/ 4286250 w 4286250"/>
              <a:gd name="connsiteY2" fmla="*/ 5345086 h 5345086"/>
              <a:gd name="connsiteX3" fmla="*/ 0 w 4286250"/>
              <a:gd name="connsiteY3" fmla="*/ 5259361 h 5345086"/>
              <a:gd name="connsiteX4" fmla="*/ 104775 w 4286250"/>
              <a:gd name="connsiteY4" fmla="*/ 333375 h 5345086"/>
              <a:gd name="connsiteX0" fmla="*/ 104775 w 4286250"/>
              <a:gd name="connsiteY0" fmla="*/ 323850 h 5335561"/>
              <a:gd name="connsiteX1" fmla="*/ 4105275 w 4286250"/>
              <a:gd name="connsiteY1" fmla="*/ 0 h 5335561"/>
              <a:gd name="connsiteX2" fmla="*/ 4286250 w 4286250"/>
              <a:gd name="connsiteY2" fmla="*/ 5335561 h 5335561"/>
              <a:gd name="connsiteX3" fmla="*/ 0 w 4286250"/>
              <a:gd name="connsiteY3" fmla="*/ 5249836 h 5335561"/>
              <a:gd name="connsiteX4" fmla="*/ 104775 w 4286250"/>
              <a:gd name="connsiteY4" fmla="*/ 323850 h 5335561"/>
              <a:gd name="connsiteX0" fmla="*/ 104775 w 4286250"/>
              <a:gd name="connsiteY0" fmla="*/ 257175 h 5268886"/>
              <a:gd name="connsiteX1" fmla="*/ 4067175 w 4286250"/>
              <a:gd name="connsiteY1" fmla="*/ 0 h 5268886"/>
              <a:gd name="connsiteX2" fmla="*/ 4286250 w 4286250"/>
              <a:gd name="connsiteY2" fmla="*/ 5268886 h 5268886"/>
              <a:gd name="connsiteX3" fmla="*/ 0 w 4286250"/>
              <a:gd name="connsiteY3" fmla="*/ 5183161 h 5268886"/>
              <a:gd name="connsiteX4" fmla="*/ 104775 w 4286250"/>
              <a:gd name="connsiteY4" fmla="*/ 257175 h 5268886"/>
              <a:gd name="connsiteX0" fmla="*/ 104775 w 4286250"/>
              <a:gd name="connsiteY0" fmla="*/ 238125 h 5249836"/>
              <a:gd name="connsiteX1" fmla="*/ 4057650 w 4286250"/>
              <a:gd name="connsiteY1" fmla="*/ 0 h 5249836"/>
              <a:gd name="connsiteX2" fmla="*/ 4286250 w 4286250"/>
              <a:gd name="connsiteY2" fmla="*/ 5249836 h 5249836"/>
              <a:gd name="connsiteX3" fmla="*/ 0 w 4286250"/>
              <a:gd name="connsiteY3" fmla="*/ 5164111 h 5249836"/>
              <a:gd name="connsiteX4" fmla="*/ 104775 w 4286250"/>
              <a:gd name="connsiteY4" fmla="*/ 238125 h 5249836"/>
              <a:gd name="connsiteX0" fmla="*/ 57150 w 4238625"/>
              <a:gd name="connsiteY0" fmla="*/ 238125 h 5249836"/>
              <a:gd name="connsiteX1" fmla="*/ 4010025 w 4238625"/>
              <a:gd name="connsiteY1" fmla="*/ 0 h 5249836"/>
              <a:gd name="connsiteX2" fmla="*/ 4238625 w 4238625"/>
              <a:gd name="connsiteY2" fmla="*/ 5249836 h 5249836"/>
              <a:gd name="connsiteX3" fmla="*/ 0 w 4238625"/>
              <a:gd name="connsiteY3" fmla="*/ 5164111 h 5249836"/>
              <a:gd name="connsiteX4" fmla="*/ 57150 w 4238625"/>
              <a:gd name="connsiteY4" fmla="*/ 238125 h 5249836"/>
              <a:gd name="connsiteX0" fmla="*/ 38100 w 4219575"/>
              <a:gd name="connsiteY0" fmla="*/ 238125 h 5249836"/>
              <a:gd name="connsiteX1" fmla="*/ 3990975 w 4219575"/>
              <a:gd name="connsiteY1" fmla="*/ 0 h 5249836"/>
              <a:gd name="connsiteX2" fmla="*/ 4219575 w 4219575"/>
              <a:gd name="connsiteY2" fmla="*/ 5249836 h 5249836"/>
              <a:gd name="connsiteX3" fmla="*/ 0 w 4219575"/>
              <a:gd name="connsiteY3" fmla="*/ 5240311 h 5249836"/>
              <a:gd name="connsiteX4" fmla="*/ 38100 w 4219575"/>
              <a:gd name="connsiteY4" fmla="*/ 238125 h 5249836"/>
              <a:gd name="connsiteX0" fmla="*/ 0 w 4181475"/>
              <a:gd name="connsiteY0" fmla="*/ 238125 h 5249836"/>
              <a:gd name="connsiteX1" fmla="*/ 3952875 w 4181475"/>
              <a:gd name="connsiteY1" fmla="*/ 0 h 5249836"/>
              <a:gd name="connsiteX2" fmla="*/ 4181475 w 4181475"/>
              <a:gd name="connsiteY2" fmla="*/ 5249836 h 5249836"/>
              <a:gd name="connsiteX3" fmla="*/ 9525 w 4181475"/>
              <a:gd name="connsiteY3" fmla="*/ 5240311 h 5249836"/>
              <a:gd name="connsiteX4" fmla="*/ 0 w 4181475"/>
              <a:gd name="connsiteY4" fmla="*/ 238125 h 5249836"/>
              <a:gd name="connsiteX0" fmla="*/ 0 w 4152900"/>
              <a:gd name="connsiteY0" fmla="*/ 238125 h 5316511"/>
              <a:gd name="connsiteX1" fmla="*/ 3952875 w 4152900"/>
              <a:gd name="connsiteY1" fmla="*/ 0 h 5316511"/>
              <a:gd name="connsiteX2" fmla="*/ 4152900 w 4152900"/>
              <a:gd name="connsiteY2" fmla="*/ 5316511 h 5316511"/>
              <a:gd name="connsiteX3" fmla="*/ 9525 w 4152900"/>
              <a:gd name="connsiteY3" fmla="*/ 5240311 h 5316511"/>
              <a:gd name="connsiteX4" fmla="*/ 0 w 4152900"/>
              <a:gd name="connsiteY4" fmla="*/ 238125 h 5316511"/>
              <a:gd name="connsiteX0" fmla="*/ 0 w 4210050"/>
              <a:gd name="connsiteY0" fmla="*/ 238125 h 5345086"/>
              <a:gd name="connsiteX1" fmla="*/ 3952875 w 4210050"/>
              <a:gd name="connsiteY1" fmla="*/ 0 h 5345086"/>
              <a:gd name="connsiteX2" fmla="*/ 4210050 w 4210050"/>
              <a:gd name="connsiteY2" fmla="*/ 5345086 h 5345086"/>
              <a:gd name="connsiteX3" fmla="*/ 9525 w 4210050"/>
              <a:gd name="connsiteY3" fmla="*/ 5240311 h 5345086"/>
              <a:gd name="connsiteX4" fmla="*/ 0 w 4210050"/>
              <a:gd name="connsiteY4" fmla="*/ 238125 h 5345086"/>
              <a:gd name="connsiteX0" fmla="*/ 0 w 4210050"/>
              <a:gd name="connsiteY0" fmla="*/ 238125 h 5345086"/>
              <a:gd name="connsiteX1" fmla="*/ 3952875 w 4210050"/>
              <a:gd name="connsiteY1" fmla="*/ 0 h 5345086"/>
              <a:gd name="connsiteX2" fmla="*/ 4210050 w 4210050"/>
              <a:gd name="connsiteY2" fmla="*/ 5345086 h 5345086"/>
              <a:gd name="connsiteX3" fmla="*/ 9525 w 4210050"/>
              <a:gd name="connsiteY3" fmla="*/ 5183161 h 5345086"/>
              <a:gd name="connsiteX4" fmla="*/ 0 w 4210050"/>
              <a:gd name="connsiteY4" fmla="*/ 238125 h 5345086"/>
              <a:gd name="connsiteX0" fmla="*/ 47625 w 4257675"/>
              <a:gd name="connsiteY0" fmla="*/ 238125 h 5345086"/>
              <a:gd name="connsiteX1" fmla="*/ 4000500 w 4257675"/>
              <a:gd name="connsiteY1" fmla="*/ 0 h 5345086"/>
              <a:gd name="connsiteX2" fmla="*/ 4257675 w 4257675"/>
              <a:gd name="connsiteY2" fmla="*/ 5345086 h 5345086"/>
              <a:gd name="connsiteX3" fmla="*/ 0 w 4257675"/>
              <a:gd name="connsiteY3" fmla="*/ 5173636 h 5345086"/>
              <a:gd name="connsiteX4" fmla="*/ 47625 w 4257675"/>
              <a:gd name="connsiteY4" fmla="*/ 238125 h 5345086"/>
              <a:gd name="connsiteX0" fmla="*/ 76200 w 4286250"/>
              <a:gd name="connsiteY0" fmla="*/ 238125 h 5345086"/>
              <a:gd name="connsiteX1" fmla="*/ 4029075 w 4286250"/>
              <a:gd name="connsiteY1" fmla="*/ 0 h 5345086"/>
              <a:gd name="connsiteX2" fmla="*/ 4286250 w 4286250"/>
              <a:gd name="connsiteY2" fmla="*/ 5345086 h 5345086"/>
              <a:gd name="connsiteX3" fmla="*/ 0 w 4286250"/>
              <a:gd name="connsiteY3" fmla="*/ 5154586 h 5345086"/>
              <a:gd name="connsiteX4" fmla="*/ 76200 w 4286250"/>
              <a:gd name="connsiteY4" fmla="*/ 238125 h 5345086"/>
              <a:gd name="connsiteX0" fmla="*/ 123825 w 4333875"/>
              <a:gd name="connsiteY0" fmla="*/ 238125 h 5345086"/>
              <a:gd name="connsiteX1" fmla="*/ 4076700 w 4333875"/>
              <a:gd name="connsiteY1" fmla="*/ 0 h 5345086"/>
              <a:gd name="connsiteX2" fmla="*/ 4333875 w 4333875"/>
              <a:gd name="connsiteY2" fmla="*/ 5345086 h 5345086"/>
              <a:gd name="connsiteX3" fmla="*/ 0 w 4333875"/>
              <a:gd name="connsiteY3" fmla="*/ 5164111 h 5345086"/>
              <a:gd name="connsiteX4" fmla="*/ 123825 w 4333875"/>
              <a:gd name="connsiteY4" fmla="*/ 238125 h 5345086"/>
              <a:gd name="connsiteX0" fmla="*/ 114300 w 4324350"/>
              <a:gd name="connsiteY0" fmla="*/ 238125 h 5345086"/>
              <a:gd name="connsiteX1" fmla="*/ 4067175 w 4324350"/>
              <a:gd name="connsiteY1" fmla="*/ 0 h 5345086"/>
              <a:gd name="connsiteX2" fmla="*/ 4324350 w 4324350"/>
              <a:gd name="connsiteY2" fmla="*/ 5345086 h 5345086"/>
              <a:gd name="connsiteX3" fmla="*/ 0 w 4324350"/>
              <a:gd name="connsiteY3" fmla="*/ 5192686 h 5345086"/>
              <a:gd name="connsiteX4" fmla="*/ 114300 w 4324350"/>
              <a:gd name="connsiteY4" fmla="*/ 238125 h 5345086"/>
              <a:gd name="connsiteX0" fmla="*/ 114300 w 4257675"/>
              <a:gd name="connsiteY0" fmla="*/ 238125 h 5364136"/>
              <a:gd name="connsiteX1" fmla="*/ 4067175 w 4257675"/>
              <a:gd name="connsiteY1" fmla="*/ 0 h 5364136"/>
              <a:gd name="connsiteX2" fmla="*/ 4257675 w 4257675"/>
              <a:gd name="connsiteY2" fmla="*/ 5364136 h 5364136"/>
              <a:gd name="connsiteX3" fmla="*/ 0 w 4257675"/>
              <a:gd name="connsiteY3" fmla="*/ 5192686 h 5364136"/>
              <a:gd name="connsiteX4" fmla="*/ 114300 w 4257675"/>
              <a:gd name="connsiteY4" fmla="*/ 238125 h 5364136"/>
              <a:gd name="connsiteX0" fmla="*/ 114300 w 4295775"/>
              <a:gd name="connsiteY0" fmla="*/ 238125 h 5354611"/>
              <a:gd name="connsiteX1" fmla="*/ 4067175 w 4295775"/>
              <a:gd name="connsiteY1" fmla="*/ 0 h 5354611"/>
              <a:gd name="connsiteX2" fmla="*/ 4295775 w 4295775"/>
              <a:gd name="connsiteY2" fmla="*/ 5354611 h 5354611"/>
              <a:gd name="connsiteX3" fmla="*/ 0 w 4295775"/>
              <a:gd name="connsiteY3" fmla="*/ 5192686 h 5354611"/>
              <a:gd name="connsiteX4" fmla="*/ 114300 w 4295775"/>
              <a:gd name="connsiteY4" fmla="*/ 238125 h 5354611"/>
              <a:gd name="connsiteX0" fmla="*/ 114300 w 4305300"/>
              <a:gd name="connsiteY0" fmla="*/ 238125 h 5335561"/>
              <a:gd name="connsiteX1" fmla="*/ 4067175 w 4305300"/>
              <a:gd name="connsiteY1" fmla="*/ 0 h 5335561"/>
              <a:gd name="connsiteX2" fmla="*/ 4305300 w 4305300"/>
              <a:gd name="connsiteY2" fmla="*/ 5335561 h 5335561"/>
              <a:gd name="connsiteX3" fmla="*/ 0 w 4305300"/>
              <a:gd name="connsiteY3" fmla="*/ 5192686 h 5335561"/>
              <a:gd name="connsiteX4" fmla="*/ 114300 w 4305300"/>
              <a:gd name="connsiteY4" fmla="*/ 238125 h 5335561"/>
              <a:gd name="connsiteX0" fmla="*/ 114300 w 4333875"/>
              <a:gd name="connsiteY0" fmla="*/ 238125 h 5316511"/>
              <a:gd name="connsiteX1" fmla="*/ 4067175 w 4333875"/>
              <a:gd name="connsiteY1" fmla="*/ 0 h 5316511"/>
              <a:gd name="connsiteX2" fmla="*/ 4333875 w 4333875"/>
              <a:gd name="connsiteY2" fmla="*/ 5316511 h 5316511"/>
              <a:gd name="connsiteX3" fmla="*/ 0 w 4333875"/>
              <a:gd name="connsiteY3" fmla="*/ 5192686 h 5316511"/>
              <a:gd name="connsiteX4" fmla="*/ 114300 w 4333875"/>
              <a:gd name="connsiteY4" fmla="*/ 238125 h 5316511"/>
              <a:gd name="connsiteX0" fmla="*/ 114300 w 4352925"/>
              <a:gd name="connsiteY0" fmla="*/ 238125 h 5316511"/>
              <a:gd name="connsiteX1" fmla="*/ 4067175 w 4352925"/>
              <a:gd name="connsiteY1" fmla="*/ 0 h 5316511"/>
              <a:gd name="connsiteX2" fmla="*/ 4352925 w 4352925"/>
              <a:gd name="connsiteY2" fmla="*/ 5316511 h 5316511"/>
              <a:gd name="connsiteX3" fmla="*/ 0 w 4352925"/>
              <a:gd name="connsiteY3" fmla="*/ 5192686 h 5316511"/>
              <a:gd name="connsiteX4" fmla="*/ 114300 w 4352925"/>
              <a:gd name="connsiteY4" fmla="*/ 238125 h 531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925" h="5316511">
                <a:moveTo>
                  <a:pt x="114300" y="238125"/>
                </a:moveTo>
                <a:lnTo>
                  <a:pt x="4067175" y="0"/>
                </a:lnTo>
                <a:lnTo>
                  <a:pt x="4352925" y="5316511"/>
                </a:lnTo>
                <a:lnTo>
                  <a:pt x="0" y="5192686"/>
                </a:lnTo>
                <a:lnTo>
                  <a:pt x="114300" y="23812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  <a:scene3d>
            <a:camera prst="isometricBottomDown">
              <a:rot lat="2265677" lon="18553879" rev="17793884"/>
            </a:camera>
            <a:lightRig rig="threePt" dir="t"/>
          </a:scene3d>
        </p:spPr>
        <p:txBody>
          <a:bodyPr/>
          <a:lstStyle>
            <a:lvl1pPr marL="0" indent="0">
              <a:buNone/>
              <a:defRPr/>
            </a:lvl1pPr>
          </a:lstStyle>
          <a:p>
            <a:endParaRPr lang="id-ID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00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18534" y="3996501"/>
            <a:ext cx="1517650" cy="1823356"/>
          </a:xfrm>
          <a:custGeom>
            <a:avLst/>
            <a:gdLst>
              <a:gd name="connsiteX0" fmla="*/ 10806 w 1517650"/>
              <a:gd name="connsiteY0" fmla="*/ 0 h 1823356"/>
              <a:gd name="connsiteX1" fmla="*/ 1506844 w 1517650"/>
              <a:gd name="connsiteY1" fmla="*/ 0 h 1823356"/>
              <a:gd name="connsiteX2" fmla="*/ 1517650 w 1517650"/>
              <a:gd name="connsiteY2" fmla="*/ 10806 h 1823356"/>
              <a:gd name="connsiteX3" fmla="*/ 1517650 w 1517650"/>
              <a:gd name="connsiteY3" fmla="*/ 1812550 h 1823356"/>
              <a:gd name="connsiteX4" fmla="*/ 1506844 w 1517650"/>
              <a:gd name="connsiteY4" fmla="*/ 1823356 h 1823356"/>
              <a:gd name="connsiteX5" fmla="*/ 10806 w 1517650"/>
              <a:gd name="connsiteY5" fmla="*/ 1823356 h 1823356"/>
              <a:gd name="connsiteX6" fmla="*/ 0 w 1517650"/>
              <a:gd name="connsiteY6" fmla="*/ 1812550 h 1823356"/>
              <a:gd name="connsiteX7" fmla="*/ 0 w 1517650"/>
              <a:gd name="connsiteY7" fmla="*/ 10806 h 1823356"/>
              <a:gd name="connsiteX8" fmla="*/ 10806 w 1517650"/>
              <a:gd name="connsiteY8" fmla="*/ 0 h 18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650" h="1823356">
                <a:moveTo>
                  <a:pt x="10806" y="0"/>
                </a:moveTo>
                <a:lnTo>
                  <a:pt x="1506844" y="0"/>
                </a:lnTo>
                <a:cubicBezTo>
                  <a:pt x="1512812" y="0"/>
                  <a:pt x="1517650" y="4838"/>
                  <a:pt x="1517650" y="10806"/>
                </a:cubicBezTo>
                <a:lnTo>
                  <a:pt x="1517650" y="1812550"/>
                </a:lnTo>
                <a:cubicBezTo>
                  <a:pt x="1517650" y="1818518"/>
                  <a:pt x="1512812" y="1823356"/>
                  <a:pt x="1506844" y="1823356"/>
                </a:cubicBezTo>
                <a:lnTo>
                  <a:pt x="10806" y="1823356"/>
                </a:lnTo>
                <a:cubicBezTo>
                  <a:pt x="4838" y="1823356"/>
                  <a:pt x="0" y="1818518"/>
                  <a:pt x="0" y="1812550"/>
                </a:cubicBezTo>
                <a:lnTo>
                  <a:pt x="0" y="10806"/>
                </a:lnTo>
                <a:cubicBezTo>
                  <a:pt x="0" y="4838"/>
                  <a:pt x="4838" y="0"/>
                  <a:pt x="10806" y="0"/>
                </a:cubicBezTo>
                <a:close/>
              </a:path>
            </a:pathLst>
          </a:custGeom>
          <a:effectLst>
            <a:outerShdw blurRad="381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480653" y="3996501"/>
            <a:ext cx="1517650" cy="1823356"/>
          </a:xfrm>
          <a:custGeom>
            <a:avLst/>
            <a:gdLst>
              <a:gd name="connsiteX0" fmla="*/ 10806 w 1517650"/>
              <a:gd name="connsiteY0" fmla="*/ 0 h 1823356"/>
              <a:gd name="connsiteX1" fmla="*/ 1506844 w 1517650"/>
              <a:gd name="connsiteY1" fmla="*/ 0 h 1823356"/>
              <a:gd name="connsiteX2" fmla="*/ 1517650 w 1517650"/>
              <a:gd name="connsiteY2" fmla="*/ 10806 h 1823356"/>
              <a:gd name="connsiteX3" fmla="*/ 1517650 w 1517650"/>
              <a:gd name="connsiteY3" fmla="*/ 1812550 h 1823356"/>
              <a:gd name="connsiteX4" fmla="*/ 1506844 w 1517650"/>
              <a:gd name="connsiteY4" fmla="*/ 1823356 h 1823356"/>
              <a:gd name="connsiteX5" fmla="*/ 10806 w 1517650"/>
              <a:gd name="connsiteY5" fmla="*/ 1823356 h 1823356"/>
              <a:gd name="connsiteX6" fmla="*/ 0 w 1517650"/>
              <a:gd name="connsiteY6" fmla="*/ 1812550 h 1823356"/>
              <a:gd name="connsiteX7" fmla="*/ 0 w 1517650"/>
              <a:gd name="connsiteY7" fmla="*/ 10806 h 1823356"/>
              <a:gd name="connsiteX8" fmla="*/ 10806 w 1517650"/>
              <a:gd name="connsiteY8" fmla="*/ 0 h 18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650" h="1823356">
                <a:moveTo>
                  <a:pt x="10806" y="0"/>
                </a:moveTo>
                <a:lnTo>
                  <a:pt x="1506844" y="0"/>
                </a:lnTo>
                <a:cubicBezTo>
                  <a:pt x="1512812" y="0"/>
                  <a:pt x="1517650" y="4838"/>
                  <a:pt x="1517650" y="10806"/>
                </a:cubicBezTo>
                <a:lnTo>
                  <a:pt x="1517650" y="1812550"/>
                </a:lnTo>
                <a:cubicBezTo>
                  <a:pt x="1517650" y="1818518"/>
                  <a:pt x="1512812" y="1823356"/>
                  <a:pt x="1506844" y="1823356"/>
                </a:cubicBezTo>
                <a:lnTo>
                  <a:pt x="10806" y="1823356"/>
                </a:lnTo>
                <a:cubicBezTo>
                  <a:pt x="4838" y="1823356"/>
                  <a:pt x="0" y="1818518"/>
                  <a:pt x="0" y="1812550"/>
                </a:cubicBezTo>
                <a:lnTo>
                  <a:pt x="0" y="10806"/>
                </a:lnTo>
                <a:cubicBezTo>
                  <a:pt x="0" y="4838"/>
                  <a:pt x="4838" y="0"/>
                  <a:pt x="10806" y="0"/>
                </a:cubicBezTo>
                <a:close/>
              </a:path>
            </a:pathLst>
          </a:custGeom>
          <a:effectLst>
            <a:outerShdw blurRad="381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082557" y="3996501"/>
            <a:ext cx="1517650" cy="1823356"/>
          </a:xfrm>
          <a:custGeom>
            <a:avLst/>
            <a:gdLst>
              <a:gd name="connsiteX0" fmla="*/ 10806 w 1517650"/>
              <a:gd name="connsiteY0" fmla="*/ 0 h 1823356"/>
              <a:gd name="connsiteX1" fmla="*/ 1506844 w 1517650"/>
              <a:gd name="connsiteY1" fmla="*/ 0 h 1823356"/>
              <a:gd name="connsiteX2" fmla="*/ 1517650 w 1517650"/>
              <a:gd name="connsiteY2" fmla="*/ 10806 h 1823356"/>
              <a:gd name="connsiteX3" fmla="*/ 1517650 w 1517650"/>
              <a:gd name="connsiteY3" fmla="*/ 1812550 h 1823356"/>
              <a:gd name="connsiteX4" fmla="*/ 1506844 w 1517650"/>
              <a:gd name="connsiteY4" fmla="*/ 1823356 h 1823356"/>
              <a:gd name="connsiteX5" fmla="*/ 10806 w 1517650"/>
              <a:gd name="connsiteY5" fmla="*/ 1823356 h 1823356"/>
              <a:gd name="connsiteX6" fmla="*/ 0 w 1517650"/>
              <a:gd name="connsiteY6" fmla="*/ 1812550 h 1823356"/>
              <a:gd name="connsiteX7" fmla="*/ 0 w 1517650"/>
              <a:gd name="connsiteY7" fmla="*/ 10806 h 1823356"/>
              <a:gd name="connsiteX8" fmla="*/ 10806 w 1517650"/>
              <a:gd name="connsiteY8" fmla="*/ 0 h 18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650" h="1823356">
                <a:moveTo>
                  <a:pt x="10806" y="0"/>
                </a:moveTo>
                <a:lnTo>
                  <a:pt x="1506844" y="0"/>
                </a:lnTo>
                <a:cubicBezTo>
                  <a:pt x="1512812" y="0"/>
                  <a:pt x="1517650" y="4838"/>
                  <a:pt x="1517650" y="10806"/>
                </a:cubicBezTo>
                <a:lnTo>
                  <a:pt x="1517650" y="1812550"/>
                </a:lnTo>
                <a:cubicBezTo>
                  <a:pt x="1517650" y="1818518"/>
                  <a:pt x="1512812" y="1823356"/>
                  <a:pt x="1506844" y="1823356"/>
                </a:cubicBezTo>
                <a:lnTo>
                  <a:pt x="10806" y="1823356"/>
                </a:lnTo>
                <a:cubicBezTo>
                  <a:pt x="4838" y="1823356"/>
                  <a:pt x="0" y="1818518"/>
                  <a:pt x="0" y="1812550"/>
                </a:cubicBezTo>
                <a:lnTo>
                  <a:pt x="0" y="10806"/>
                </a:lnTo>
                <a:cubicBezTo>
                  <a:pt x="0" y="4838"/>
                  <a:pt x="4838" y="0"/>
                  <a:pt x="10806" y="0"/>
                </a:cubicBezTo>
                <a:close/>
              </a:path>
            </a:pathLst>
          </a:custGeom>
          <a:effectLst>
            <a:outerShdw blurRad="381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15162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2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4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291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9497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332302" y="4432299"/>
            <a:ext cx="1858616" cy="4851401"/>
          </a:xfrm>
          <a:custGeom>
            <a:avLst/>
            <a:gdLst>
              <a:gd name="connsiteX0" fmla="*/ 929308 w 1858616"/>
              <a:gd name="connsiteY0" fmla="*/ 0 h 4851401"/>
              <a:gd name="connsiteX1" fmla="*/ 1024324 w 1858616"/>
              <a:gd name="connsiteY1" fmla="*/ 4798 h 4851401"/>
              <a:gd name="connsiteX2" fmla="*/ 1858616 w 1858616"/>
              <a:gd name="connsiteY2" fmla="*/ 929308 h 4851401"/>
              <a:gd name="connsiteX3" fmla="*/ 1858616 w 1858616"/>
              <a:gd name="connsiteY3" fmla="*/ 3922093 h 4851401"/>
              <a:gd name="connsiteX4" fmla="*/ 929308 w 1858616"/>
              <a:gd name="connsiteY4" fmla="*/ 4851401 h 4851401"/>
              <a:gd name="connsiteX5" fmla="*/ 929308 w 1858616"/>
              <a:gd name="connsiteY5" fmla="*/ 4851400 h 4851401"/>
              <a:gd name="connsiteX6" fmla="*/ 0 w 1858616"/>
              <a:gd name="connsiteY6" fmla="*/ 3922092 h 4851401"/>
              <a:gd name="connsiteX7" fmla="*/ 1 w 1858616"/>
              <a:gd name="connsiteY7" fmla="*/ 929308 h 4851401"/>
              <a:gd name="connsiteX8" fmla="*/ 834292 w 1858616"/>
              <a:gd name="connsiteY8" fmla="*/ 4798 h 4851401"/>
              <a:gd name="connsiteX9" fmla="*/ 929308 w 1858616"/>
              <a:gd name="connsiteY9" fmla="*/ 0 h 4851401"/>
              <a:gd name="connsiteX10" fmla="*/ 929309 w 1858616"/>
              <a:gd name="connsiteY10" fmla="*/ 0 h 4851401"/>
              <a:gd name="connsiteX11" fmla="*/ 929308 w 1858616"/>
              <a:gd name="connsiteY11" fmla="*/ 0 h 485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8616" h="4851401">
                <a:moveTo>
                  <a:pt x="929308" y="0"/>
                </a:moveTo>
                <a:lnTo>
                  <a:pt x="1024324" y="4798"/>
                </a:lnTo>
                <a:cubicBezTo>
                  <a:pt x="1492934" y="52387"/>
                  <a:pt x="1858616" y="448142"/>
                  <a:pt x="1858616" y="929308"/>
                </a:cubicBezTo>
                <a:lnTo>
                  <a:pt x="1858616" y="3922093"/>
                </a:lnTo>
                <a:cubicBezTo>
                  <a:pt x="1858616" y="4435336"/>
                  <a:pt x="1442551" y="4851401"/>
                  <a:pt x="929308" y="4851401"/>
                </a:cubicBezTo>
                <a:lnTo>
                  <a:pt x="929308" y="4851400"/>
                </a:lnTo>
                <a:cubicBezTo>
                  <a:pt x="416065" y="4851400"/>
                  <a:pt x="0" y="4435335"/>
                  <a:pt x="0" y="3922092"/>
                </a:cubicBezTo>
                <a:lnTo>
                  <a:pt x="1" y="929308"/>
                </a:lnTo>
                <a:cubicBezTo>
                  <a:pt x="1" y="448142"/>
                  <a:pt x="365683" y="52387"/>
                  <a:pt x="834292" y="4798"/>
                </a:cubicBezTo>
                <a:close/>
                <a:moveTo>
                  <a:pt x="929308" y="0"/>
                </a:moveTo>
                <a:lnTo>
                  <a:pt x="929309" y="0"/>
                </a:lnTo>
                <a:lnTo>
                  <a:pt x="929308" y="0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174977" y="-2425700"/>
            <a:ext cx="1858616" cy="4851401"/>
          </a:xfrm>
          <a:custGeom>
            <a:avLst/>
            <a:gdLst>
              <a:gd name="connsiteX0" fmla="*/ 929308 w 1858616"/>
              <a:gd name="connsiteY0" fmla="*/ 0 h 4851401"/>
              <a:gd name="connsiteX1" fmla="*/ 1024324 w 1858616"/>
              <a:gd name="connsiteY1" fmla="*/ 4798 h 4851401"/>
              <a:gd name="connsiteX2" fmla="*/ 1858616 w 1858616"/>
              <a:gd name="connsiteY2" fmla="*/ 929308 h 4851401"/>
              <a:gd name="connsiteX3" fmla="*/ 1858616 w 1858616"/>
              <a:gd name="connsiteY3" fmla="*/ 3922093 h 4851401"/>
              <a:gd name="connsiteX4" fmla="*/ 929308 w 1858616"/>
              <a:gd name="connsiteY4" fmla="*/ 4851401 h 4851401"/>
              <a:gd name="connsiteX5" fmla="*/ 929308 w 1858616"/>
              <a:gd name="connsiteY5" fmla="*/ 4851400 h 4851401"/>
              <a:gd name="connsiteX6" fmla="*/ 0 w 1858616"/>
              <a:gd name="connsiteY6" fmla="*/ 3922092 h 4851401"/>
              <a:gd name="connsiteX7" fmla="*/ 1 w 1858616"/>
              <a:gd name="connsiteY7" fmla="*/ 929308 h 4851401"/>
              <a:gd name="connsiteX8" fmla="*/ 834292 w 1858616"/>
              <a:gd name="connsiteY8" fmla="*/ 4798 h 4851401"/>
              <a:gd name="connsiteX9" fmla="*/ 929308 w 1858616"/>
              <a:gd name="connsiteY9" fmla="*/ 0 h 4851401"/>
              <a:gd name="connsiteX10" fmla="*/ 929309 w 1858616"/>
              <a:gd name="connsiteY10" fmla="*/ 0 h 4851401"/>
              <a:gd name="connsiteX11" fmla="*/ 929308 w 1858616"/>
              <a:gd name="connsiteY11" fmla="*/ 0 h 485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8616" h="4851401">
                <a:moveTo>
                  <a:pt x="929308" y="0"/>
                </a:moveTo>
                <a:lnTo>
                  <a:pt x="1024324" y="4798"/>
                </a:lnTo>
                <a:cubicBezTo>
                  <a:pt x="1492934" y="52387"/>
                  <a:pt x="1858616" y="448142"/>
                  <a:pt x="1858616" y="929308"/>
                </a:cubicBezTo>
                <a:lnTo>
                  <a:pt x="1858616" y="3922093"/>
                </a:lnTo>
                <a:cubicBezTo>
                  <a:pt x="1858616" y="4435336"/>
                  <a:pt x="1442551" y="4851401"/>
                  <a:pt x="929308" y="4851401"/>
                </a:cubicBezTo>
                <a:lnTo>
                  <a:pt x="929308" y="4851400"/>
                </a:lnTo>
                <a:cubicBezTo>
                  <a:pt x="416065" y="4851400"/>
                  <a:pt x="0" y="4435335"/>
                  <a:pt x="0" y="3922092"/>
                </a:cubicBezTo>
                <a:lnTo>
                  <a:pt x="1" y="929308"/>
                </a:lnTo>
                <a:cubicBezTo>
                  <a:pt x="1" y="448142"/>
                  <a:pt x="365683" y="52387"/>
                  <a:pt x="834292" y="4798"/>
                </a:cubicBezTo>
                <a:close/>
                <a:moveTo>
                  <a:pt x="929308" y="0"/>
                </a:moveTo>
                <a:lnTo>
                  <a:pt x="929309" y="0"/>
                </a:lnTo>
                <a:lnTo>
                  <a:pt x="929308" y="0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4800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128000" y="2381251"/>
            <a:ext cx="4064000" cy="2895600"/>
          </a:xfrm>
          <a:custGeom>
            <a:avLst/>
            <a:gdLst>
              <a:gd name="connsiteX0" fmla="*/ 20617 w 4064000"/>
              <a:gd name="connsiteY0" fmla="*/ 0 h 2895600"/>
              <a:gd name="connsiteX1" fmla="*/ 4043383 w 4064000"/>
              <a:gd name="connsiteY1" fmla="*/ 0 h 2895600"/>
              <a:gd name="connsiteX2" fmla="*/ 4064000 w 4064000"/>
              <a:gd name="connsiteY2" fmla="*/ 20617 h 2895600"/>
              <a:gd name="connsiteX3" fmla="*/ 4064000 w 4064000"/>
              <a:gd name="connsiteY3" fmla="*/ 2874983 h 2895600"/>
              <a:gd name="connsiteX4" fmla="*/ 4043383 w 4064000"/>
              <a:gd name="connsiteY4" fmla="*/ 2895600 h 2895600"/>
              <a:gd name="connsiteX5" fmla="*/ 20617 w 4064000"/>
              <a:gd name="connsiteY5" fmla="*/ 2895600 h 2895600"/>
              <a:gd name="connsiteX6" fmla="*/ 0 w 4064000"/>
              <a:gd name="connsiteY6" fmla="*/ 2874983 h 2895600"/>
              <a:gd name="connsiteX7" fmla="*/ 0 w 4064000"/>
              <a:gd name="connsiteY7" fmla="*/ 20617 h 2895600"/>
              <a:gd name="connsiteX8" fmla="*/ 20617 w 406400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4000" h="2895600">
                <a:moveTo>
                  <a:pt x="20617" y="0"/>
                </a:moveTo>
                <a:lnTo>
                  <a:pt x="4043383" y="0"/>
                </a:lnTo>
                <a:cubicBezTo>
                  <a:pt x="4054769" y="0"/>
                  <a:pt x="4064000" y="9231"/>
                  <a:pt x="4064000" y="20617"/>
                </a:cubicBezTo>
                <a:lnTo>
                  <a:pt x="4064000" y="2874983"/>
                </a:lnTo>
                <a:cubicBezTo>
                  <a:pt x="4064000" y="2886369"/>
                  <a:pt x="4054769" y="2895600"/>
                  <a:pt x="4043383" y="2895600"/>
                </a:cubicBezTo>
                <a:lnTo>
                  <a:pt x="20617" y="2895600"/>
                </a:lnTo>
                <a:cubicBezTo>
                  <a:pt x="9231" y="2895600"/>
                  <a:pt x="0" y="2886369"/>
                  <a:pt x="0" y="2874983"/>
                </a:cubicBezTo>
                <a:lnTo>
                  <a:pt x="0" y="20617"/>
                </a:lnTo>
                <a:cubicBezTo>
                  <a:pt x="0" y="9231"/>
                  <a:pt x="9231" y="0"/>
                  <a:pt x="206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381251"/>
            <a:ext cx="4064000" cy="2895600"/>
          </a:xfrm>
          <a:custGeom>
            <a:avLst/>
            <a:gdLst>
              <a:gd name="connsiteX0" fmla="*/ 20617 w 4064000"/>
              <a:gd name="connsiteY0" fmla="*/ 0 h 2895600"/>
              <a:gd name="connsiteX1" fmla="*/ 4043383 w 4064000"/>
              <a:gd name="connsiteY1" fmla="*/ 0 h 2895600"/>
              <a:gd name="connsiteX2" fmla="*/ 4064000 w 4064000"/>
              <a:gd name="connsiteY2" fmla="*/ 20617 h 2895600"/>
              <a:gd name="connsiteX3" fmla="*/ 4064000 w 4064000"/>
              <a:gd name="connsiteY3" fmla="*/ 2874983 h 2895600"/>
              <a:gd name="connsiteX4" fmla="*/ 4043383 w 4064000"/>
              <a:gd name="connsiteY4" fmla="*/ 2895600 h 2895600"/>
              <a:gd name="connsiteX5" fmla="*/ 20617 w 4064000"/>
              <a:gd name="connsiteY5" fmla="*/ 2895600 h 2895600"/>
              <a:gd name="connsiteX6" fmla="*/ 0 w 4064000"/>
              <a:gd name="connsiteY6" fmla="*/ 2874983 h 2895600"/>
              <a:gd name="connsiteX7" fmla="*/ 0 w 4064000"/>
              <a:gd name="connsiteY7" fmla="*/ 20617 h 2895600"/>
              <a:gd name="connsiteX8" fmla="*/ 20617 w 406400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4000" h="2895600">
                <a:moveTo>
                  <a:pt x="20617" y="0"/>
                </a:moveTo>
                <a:lnTo>
                  <a:pt x="4043383" y="0"/>
                </a:lnTo>
                <a:cubicBezTo>
                  <a:pt x="4054769" y="0"/>
                  <a:pt x="4064000" y="9231"/>
                  <a:pt x="4064000" y="20617"/>
                </a:cubicBezTo>
                <a:lnTo>
                  <a:pt x="4064000" y="2874983"/>
                </a:lnTo>
                <a:cubicBezTo>
                  <a:pt x="4064000" y="2886369"/>
                  <a:pt x="4054769" y="2895600"/>
                  <a:pt x="4043383" y="2895600"/>
                </a:cubicBezTo>
                <a:lnTo>
                  <a:pt x="20617" y="2895600"/>
                </a:lnTo>
                <a:cubicBezTo>
                  <a:pt x="9231" y="2895600"/>
                  <a:pt x="0" y="2886369"/>
                  <a:pt x="0" y="2874983"/>
                </a:cubicBezTo>
                <a:lnTo>
                  <a:pt x="0" y="20617"/>
                </a:lnTo>
                <a:cubicBezTo>
                  <a:pt x="0" y="9231"/>
                  <a:pt x="9231" y="0"/>
                  <a:pt x="206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97827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 userDrawn="1"/>
        </p:nvSpPr>
        <p:spPr>
          <a:xfrm flipH="1">
            <a:off x="7739742" y="2405743"/>
            <a:ext cx="4452257" cy="445225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086178" y="1208315"/>
            <a:ext cx="3324816" cy="4441370"/>
          </a:xfrm>
          <a:custGeom>
            <a:avLst/>
            <a:gdLst>
              <a:gd name="connsiteX0" fmla="*/ 23673 w 3324816"/>
              <a:gd name="connsiteY0" fmla="*/ 0 h 4441370"/>
              <a:gd name="connsiteX1" fmla="*/ 3301143 w 3324816"/>
              <a:gd name="connsiteY1" fmla="*/ 0 h 4441370"/>
              <a:gd name="connsiteX2" fmla="*/ 3324816 w 3324816"/>
              <a:gd name="connsiteY2" fmla="*/ 23673 h 4441370"/>
              <a:gd name="connsiteX3" fmla="*/ 3324816 w 3324816"/>
              <a:gd name="connsiteY3" fmla="*/ 4417697 h 4441370"/>
              <a:gd name="connsiteX4" fmla="*/ 3301143 w 3324816"/>
              <a:gd name="connsiteY4" fmla="*/ 4441370 h 4441370"/>
              <a:gd name="connsiteX5" fmla="*/ 23673 w 3324816"/>
              <a:gd name="connsiteY5" fmla="*/ 4441370 h 4441370"/>
              <a:gd name="connsiteX6" fmla="*/ 0 w 3324816"/>
              <a:gd name="connsiteY6" fmla="*/ 4417697 h 4441370"/>
              <a:gd name="connsiteX7" fmla="*/ 0 w 3324816"/>
              <a:gd name="connsiteY7" fmla="*/ 23673 h 4441370"/>
              <a:gd name="connsiteX8" fmla="*/ 23673 w 3324816"/>
              <a:gd name="connsiteY8" fmla="*/ 0 h 444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816" h="4441370">
                <a:moveTo>
                  <a:pt x="23673" y="0"/>
                </a:moveTo>
                <a:lnTo>
                  <a:pt x="3301143" y="0"/>
                </a:lnTo>
                <a:cubicBezTo>
                  <a:pt x="3314217" y="0"/>
                  <a:pt x="3324816" y="10599"/>
                  <a:pt x="3324816" y="23673"/>
                </a:cubicBezTo>
                <a:lnTo>
                  <a:pt x="3324816" y="4417697"/>
                </a:lnTo>
                <a:cubicBezTo>
                  <a:pt x="3324816" y="4430771"/>
                  <a:pt x="3314217" y="4441370"/>
                  <a:pt x="3301143" y="4441370"/>
                </a:cubicBezTo>
                <a:lnTo>
                  <a:pt x="23673" y="4441370"/>
                </a:lnTo>
                <a:cubicBezTo>
                  <a:pt x="10599" y="4441370"/>
                  <a:pt x="0" y="4430771"/>
                  <a:pt x="0" y="4417697"/>
                </a:cubicBezTo>
                <a:lnTo>
                  <a:pt x="0" y="23673"/>
                </a:lnTo>
                <a:cubicBezTo>
                  <a:pt x="0" y="10599"/>
                  <a:pt x="10599" y="0"/>
                  <a:pt x="23673" y="0"/>
                </a:cubicBezTo>
                <a:close/>
              </a:path>
            </a:pathLst>
          </a:custGeom>
          <a:effectLst>
            <a:outerShdw blurRad="1270000" sx="90000" sy="90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98061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984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6579506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93213" y="0"/>
            <a:ext cx="2998787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92838" y="0"/>
            <a:ext cx="2998787" cy="6858000"/>
          </a:xfrm>
          <a:prstGeom prst="rect">
            <a:avLst/>
          </a:prstGeom>
          <a:effectLst>
            <a:outerShdw blurRad="1270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16072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1637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01730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0585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76165" y="-2567783"/>
            <a:ext cx="8097839" cy="8097838"/>
          </a:xfrm>
          <a:custGeom>
            <a:avLst/>
            <a:gdLst>
              <a:gd name="connsiteX0" fmla="*/ 5550972 w 8097839"/>
              <a:gd name="connsiteY0" fmla="*/ 0 h 8097838"/>
              <a:gd name="connsiteX1" fmla="*/ 7351879 w 8097839"/>
              <a:gd name="connsiteY1" fmla="*/ 745960 h 8097838"/>
              <a:gd name="connsiteX2" fmla="*/ 7351879 w 8097839"/>
              <a:gd name="connsiteY2" fmla="*/ 4347775 h 8097838"/>
              <a:gd name="connsiteX3" fmla="*/ 4347776 w 8097839"/>
              <a:gd name="connsiteY3" fmla="*/ 7351879 h 8097838"/>
              <a:gd name="connsiteX4" fmla="*/ 745961 w 8097839"/>
              <a:gd name="connsiteY4" fmla="*/ 7351879 h 8097838"/>
              <a:gd name="connsiteX5" fmla="*/ 745961 w 8097839"/>
              <a:gd name="connsiteY5" fmla="*/ 3750063 h 8097838"/>
              <a:gd name="connsiteX6" fmla="*/ 3750064 w 8097839"/>
              <a:gd name="connsiteY6" fmla="*/ 745960 h 8097838"/>
              <a:gd name="connsiteX7" fmla="*/ 5550972 w 8097839"/>
              <a:gd name="connsiteY7" fmla="*/ 0 h 809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97839" h="8097838">
                <a:moveTo>
                  <a:pt x="5550972" y="0"/>
                </a:moveTo>
                <a:cubicBezTo>
                  <a:pt x="6202772" y="0"/>
                  <a:pt x="6854572" y="248653"/>
                  <a:pt x="7351879" y="745960"/>
                </a:cubicBezTo>
                <a:cubicBezTo>
                  <a:pt x="8346493" y="1740573"/>
                  <a:pt x="8346493" y="3353161"/>
                  <a:pt x="7351879" y="4347775"/>
                </a:cubicBezTo>
                <a:lnTo>
                  <a:pt x="4347776" y="7351879"/>
                </a:lnTo>
                <a:cubicBezTo>
                  <a:pt x="3353162" y="8346492"/>
                  <a:pt x="1740574" y="8346492"/>
                  <a:pt x="745961" y="7351879"/>
                </a:cubicBezTo>
                <a:cubicBezTo>
                  <a:pt x="-248653" y="6357265"/>
                  <a:pt x="-248653" y="4744677"/>
                  <a:pt x="745961" y="3750063"/>
                </a:cubicBezTo>
                <a:lnTo>
                  <a:pt x="3750064" y="745960"/>
                </a:lnTo>
                <a:cubicBezTo>
                  <a:pt x="4247371" y="248653"/>
                  <a:pt x="4899172" y="0"/>
                  <a:pt x="5550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52012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739900" y="1092200"/>
            <a:ext cx="6248400" cy="469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3951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02077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421626" y="0"/>
            <a:ext cx="8770375" cy="6858001"/>
          </a:xfrm>
          <a:custGeom>
            <a:avLst/>
            <a:gdLst>
              <a:gd name="connsiteX0" fmla="*/ 6858001 w 8770375"/>
              <a:gd name="connsiteY0" fmla="*/ 0 h 6858001"/>
              <a:gd name="connsiteX1" fmla="*/ 8770375 w 8770375"/>
              <a:gd name="connsiteY1" fmla="*/ 0 h 6858001"/>
              <a:gd name="connsiteX2" fmla="*/ 8770375 w 8770375"/>
              <a:gd name="connsiteY2" fmla="*/ 6858001 h 6858001"/>
              <a:gd name="connsiteX3" fmla="*/ 0 w 8770375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70375" h="6858001">
                <a:moveTo>
                  <a:pt x="6858001" y="0"/>
                </a:moveTo>
                <a:lnTo>
                  <a:pt x="8770375" y="0"/>
                </a:lnTo>
                <a:lnTo>
                  <a:pt x="8770375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20307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9862" y="2188564"/>
            <a:ext cx="779489" cy="2698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03467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044784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4013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549129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034633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531162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4131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194747" y="0"/>
            <a:ext cx="2665413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59448" y="3429000"/>
            <a:ext cx="2665413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9831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1205696" y="3745234"/>
            <a:ext cx="9856808" cy="5588241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  <a:effectLst>
            <a:outerShdw blurRad="495300" dist="38100" dir="5400000" algn="t" rotWithShape="0">
              <a:schemeClr val="tx1">
                <a:lumMod val="95000"/>
                <a:lumOff val="5000"/>
                <a:alpha val="37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</p:spTree>
    <p:extLst>
      <p:ext uri="{BB962C8B-B14F-4D97-AF65-F5344CB8AC3E}">
        <p14:creationId xmlns="" xmlns:p14="http://schemas.microsoft.com/office/powerpoint/2010/main" val="7599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80195" y="0"/>
            <a:ext cx="13052533" cy="6858000"/>
          </a:xfrm>
          <a:custGeom>
            <a:avLst/>
            <a:gdLst>
              <a:gd name="connsiteX0" fmla="*/ 6901685 w 13052533"/>
              <a:gd name="connsiteY0" fmla="*/ 0 h 6858000"/>
              <a:gd name="connsiteX1" fmla="*/ 13052533 w 13052533"/>
              <a:gd name="connsiteY1" fmla="*/ 0 h 6858000"/>
              <a:gd name="connsiteX2" fmla="*/ 6150849 w 13052533"/>
              <a:gd name="connsiteY2" fmla="*/ 6858000 h 6858000"/>
              <a:gd name="connsiteX3" fmla="*/ 0 w 130525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2533" h="6858000">
                <a:moveTo>
                  <a:pt x="6901685" y="0"/>
                </a:moveTo>
                <a:lnTo>
                  <a:pt x="13052533" y="0"/>
                </a:lnTo>
                <a:lnTo>
                  <a:pt x="615084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64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 rot="18016207">
            <a:off x="7163533" y="1817361"/>
            <a:ext cx="2427284" cy="4880895"/>
          </a:xfrm>
          <a:custGeom>
            <a:avLst/>
            <a:gdLst>
              <a:gd name="connsiteX0" fmla="*/ 0 w 2803841"/>
              <a:gd name="connsiteY0" fmla="*/ 0 h 4071084"/>
              <a:gd name="connsiteX1" fmla="*/ 2803841 w 2803841"/>
              <a:gd name="connsiteY1" fmla="*/ 0 h 4071084"/>
              <a:gd name="connsiteX2" fmla="*/ 2803841 w 2803841"/>
              <a:gd name="connsiteY2" fmla="*/ 4071084 h 4071084"/>
              <a:gd name="connsiteX3" fmla="*/ 0 w 2803841"/>
              <a:gd name="connsiteY3" fmla="*/ 4071084 h 4071084"/>
              <a:gd name="connsiteX4" fmla="*/ 0 w 2803841"/>
              <a:gd name="connsiteY4" fmla="*/ 0 h 4071084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0 w 2803841"/>
              <a:gd name="connsiteY3" fmla="*/ 4071084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40974 w 2803841"/>
              <a:gd name="connsiteY3" fmla="*/ 3385449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19037 w 2803841"/>
              <a:gd name="connsiteY3" fmla="*/ 3398253 h 4865132"/>
              <a:gd name="connsiteX4" fmla="*/ 0 w 2803841"/>
              <a:gd name="connsiteY4" fmla="*/ 0 h 4865132"/>
              <a:gd name="connsiteX0" fmla="*/ 0 w 2407054"/>
              <a:gd name="connsiteY0" fmla="*/ 0 h 4865132"/>
              <a:gd name="connsiteX1" fmla="*/ 2152531 w 2407054"/>
              <a:gd name="connsiteY1" fmla="*/ 1576749 h 4865132"/>
              <a:gd name="connsiteX2" fmla="*/ 2407054 w 2407054"/>
              <a:gd name="connsiteY2" fmla="*/ 4865132 h 4865132"/>
              <a:gd name="connsiteX3" fmla="*/ 19037 w 2407054"/>
              <a:gd name="connsiteY3" fmla="*/ 3398253 h 4865132"/>
              <a:gd name="connsiteX4" fmla="*/ 0 w 2407054"/>
              <a:gd name="connsiteY4" fmla="*/ 0 h 4865132"/>
              <a:gd name="connsiteX0" fmla="*/ 0 w 2428308"/>
              <a:gd name="connsiteY0" fmla="*/ 0 h 4863754"/>
              <a:gd name="connsiteX1" fmla="*/ 2173785 w 2428308"/>
              <a:gd name="connsiteY1" fmla="*/ 1575371 h 4863754"/>
              <a:gd name="connsiteX2" fmla="*/ 2428308 w 2428308"/>
              <a:gd name="connsiteY2" fmla="*/ 4863754 h 4863754"/>
              <a:gd name="connsiteX3" fmla="*/ 40291 w 2428308"/>
              <a:gd name="connsiteY3" fmla="*/ 3396875 h 4863754"/>
              <a:gd name="connsiteX4" fmla="*/ 0 w 2428308"/>
              <a:gd name="connsiteY4" fmla="*/ 0 h 4863754"/>
              <a:gd name="connsiteX0" fmla="*/ 0 w 2427284"/>
              <a:gd name="connsiteY0" fmla="*/ 0 h 4880895"/>
              <a:gd name="connsiteX1" fmla="*/ 2172761 w 2427284"/>
              <a:gd name="connsiteY1" fmla="*/ 1592512 h 4880895"/>
              <a:gd name="connsiteX2" fmla="*/ 2427284 w 2427284"/>
              <a:gd name="connsiteY2" fmla="*/ 4880895 h 4880895"/>
              <a:gd name="connsiteX3" fmla="*/ 39267 w 2427284"/>
              <a:gd name="connsiteY3" fmla="*/ 3414016 h 4880895"/>
              <a:gd name="connsiteX4" fmla="*/ 0 w 2427284"/>
              <a:gd name="connsiteY4" fmla="*/ 0 h 488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284" h="4880895">
                <a:moveTo>
                  <a:pt x="0" y="0"/>
                </a:moveTo>
                <a:lnTo>
                  <a:pt x="2172761" y="1592512"/>
                </a:lnTo>
                <a:lnTo>
                  <a:pt x="2427284" y="4880895"/>
                </a:lnTo>
                <a:lnTo>
                  <a:pt x="39267" y="341401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 rot="18016207">
            <a:off x="7627991" y="1219127"/>
            <a:ext cx="2427284" cy="4880895"/>
          </a:xfrm>
          <a:custGeom>
            <a:avLst/>
            <a:gdLst>
              <a:gd name="connsiteX0" fmla="*/ 0 w 2803841"/>
              <a:gd name="connsiteY0" fmla="*/ 0 h 4071084"/>
              <a:gd name="connsiteX1" fmla="*/ 2803841 w 2803841"/>
              <a:gd name="connsiteY1" fmla="*/ 0 h 4071084"/>
              <a:gd name="connsiteX2" fmla="*/ 2803841 w 2803841"/>
              <a:gd name="connsiteY2" fmla="*/ 4071084 h 4071084"/>
              <a:gd name="connsiteX3" fmla="*/ 0 w 2803841"/>
              <a:gd name="connsiteY3" fmla="*/ 4071084 h 4071084"/>
              <a:gd name="connsiteX4" fmla="*/ 0 w 2803841"/>
              <a:gd name="connsiteY4" fmla="*/ 0 h 4071084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0 w 2803841"/>
              <a:gd name="connsiteY3" fmla="*/ 4071084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40974 w 2803841"/>
              <a:gd name="connsiteY3" fmla="*/ 3385449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19037 w 2803841"/>
              <a:gd name="connsiteY3" fmla="*/ 3398253 h 4865132"/>
              <a:gd name="connsiteX4" fmla="*/ 0 w 2803841"/>
              <a:gd name="connsiteY4" fmla="*/ 0 h 4865132"/>
              <a:gd name="connsiteX0" fmla="*/ 0 w 2407054"/>
              <a:gd name="connsiteY0" fmla="*/ 0 h 4865132"/>
              <a:gd name="connsiteX1" fmla="*/ 2152531 w 2407054"/>
              <a:gd name="connsiteY1" fmla="*/ 1576749 h 4865132"/>
              <a:gd name="connsiteX2" fmla="*/ 2407054 w 2407054"/>
              <a:gd name="connsiteY2" fmla="*/ 4865132 h 4865132"/>
              <a:gd name="connsiteX3" fmla="*/ 19037 w 2407054"/>
              <a:gd name="connsiteY3" fmla="*/ 3398253 h 4865132"/>
              <a:gd name="connsiteX4" fmla="*/ 0 w 2407054"/>
              <a:gd name="connsiteY4" fmla="*/ 0 h 4865132"/>
              <a:gd name="connsiteX0" fmla="*/ 0 w 2428308"/>
              <a:gd name="connsiteY0" fmla="*/ 0 h 4863754"/>
              <a:gd name="connsiteX1" fmla="*/ 2173785 w 2428308"/>
              <a:gd name="connsiteY1" fmla="*/ 1575371 h 4863754"/>
              <a:gd name="connsiteX2" fmla="*/ 2428308 w 2428308"/>
              <a:gd name="connsiteY2" fmla="*/ 4863754 h 4863754"/>
              <a:gd name="connsiteX3" fmla="*/ 40291 w 2428308"/>
              <a:gd name="connsiteY3" fmla="*/ 3396875 h 4863754"/>
              <a:gd name="connsiteX4" fmla="*/ 0 w 2428308"/>
              <a:gd name="connsiteY4" fmla="*/ 0 h 4863754"/>
              <a:gd name="connsiteX0" fmla="*/ 0 w 2427284"/>
              <a:gd name="connsiteY0" fmla="*/ 0 h 4880895"/>
              <a:gd name="connsiteX1" fmla="*/ 2172761 w 2427284"/>
              <a:gd name="connsiteY1" fmla="*/ 1592512 h 4880895"/>
              <a:gd name="connsiteX2" fmla="*/ 2427284 w 2427284"/>
              <a:gd name="connsiteY2" fmla="*/ 4880895 h 4880895"/>
              <a:gd name="connsiteX3" fmla="*/ 39267 w 2427284"/>
              <a:gd name="connsiteY3" fmla="*/ 3414016 h 4880895"/>
              <a:gd name="connsiteX4" fmla="*/ 0 w 2427284"/>
              <a:gd name="connsiteY4" fmla="*/ 0 h 488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284" h="4880895">
                <a:moveTo>
                  <a:pt x="0" y="0"/>
                </a:moveTo>
                <a:lnTo>
                  <a:pt x="2172761" y="1592512"/>
                </a:lnTo>
                <a:lnTo>
                  <a:pt x="2427284" y="4880895"/>
                </a:lnTo>
                <a:lnTo>
                  <a:pt x="39267" y="3414016"/>
                </a:lnTo>
                <a:lnTo>
                  <a:pt x="0" y="0"/>
                </a:lnTo>
                <a:close/>
              </a:path>
            </a:pathLst>
          </a:custGeom>
          <a:effectLst>
            <a:outerShdw blurRad="381000" dist="38100" dir="18900000" algn="b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18016207">
            <a:off x="7958471" y="461014"/>
            <a:ext cx="2427284" cy="4880895"/>
          </a:xfrm>
          <a:custGeom>
            <a:avLst/>
            <a:gdLst>
              <a:gd name="connsiteX0" fmla="*/ 0 w 2803841"/>
              <a:gd name="connsiteY0" fmla="*/ 0 h 4071084"/>
              <a:gd name="connsiteX1" fmla="*/ 2803841 w 2803841"/>
              <a:gd name="connsiteY1" fmla="*/ 0 h 4071084"/>
              <a:gd name="connsiteX2" fmla="*/ 2803841 w 2803841"/>
              <a:gd name="connsiteY2" fmla="*/ 4071084 h 4071084"/>
              <a:gd name="connsiteX3" fmla="*/ 0 w 2803841"/>
              <a:gd name="connsiteY3" fmla="*/ 4071084 h 4071084"/>
              <a:gd name="connsiteX4" fmla="*/ 0 w 2803841"/>
              <a:gd name="connsiteY4" fmla="*/ 0 h 4071084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0 w 2803841"/>
              <a:gd name="connsiteY3" fmla="*/ 4071084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40974 w 2803841"/>
              <a:gd name="connsiteY3" fmla="*/ 3385449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19037 w 2803841"/>
              <a:gd name="connsiteY3" fmla="*/ 3398253 h 4865132"/>
              <a:gd name="connsiteX4" fmla="*/ 0 w 2803841"/>
              <a:gd name="connsiteY4" fmla="*/ 0 h 4865132"/>
              <a:gd name="connsiteX0" fmla="*/ 0 w 2407054"/>
              <a:gd name="connsiteY0" fmla="*/ 0 h 4865132"/>
              <a:gd name="connsiteX1" fmla="*/ 2152531 w 2407054"/>
              <a:gd name="connsiteY1" fmla="*/ 1576749 h 4865132"/>
              <a:gd name="connsiteX2" fmla="*/ 2407054 w 2407054"/>
              <a:gd name="connsiteY2" fmla="*/ 4865132 h 4865132"/>
              <a:gd name="connsiteX3" fmla="*/ 19037 w 2407054"/>
              <a:gd name="connsiteY3" fmla="*/ 3398253 h 4865132"/>
              <a:gd name="connsiteX4" fmla="*/ 0 w 2407054"/>
              <a:gd name="connsiteY4" fmla="*/ 0 h 4865132"/>
              <a:gd name="connsiteX0" fmla="*/ 0 w 2428308"/>
              <a:gd name="connsiteY0" fmla="*/ 0 h 4863754"/>
              <a:gd name="connsiteX1" fmla="*/ 2173785 w 2428308"/>
              <a:gd name="connsiteY1" fmla="*/ 1575371 h 4863754"/>
              <a:gd name="connsiteX2" fmla="*/ 2428308 w 2428308"/>
              <a:gd name="connsiteY2" fmla="*/ 4863754 h 4863754"/>
              <a:gd name="connsiteX3" fmla="*/ 40291 w 2428308"/>
              <a:gd name="connsiteY3" fmla="*/ 3396875 h 4863754"/>
              <a:gd name="connsiteX4" fmla="*/ 0 w 2428308"/>
              <a:gd name="connsiteY4" fmla="*/ 0 h 4863754"/>
              <a:gd name="connsiteX0" fmla="*/ 0 w 2427284"/>
              <a:gd name="connsiteY0" fmla="*/ 0 h 4880895"/>
              <a:gd name="connsiteX1" fmla="*/ 2172761 w 2427284"/>
              <a:gd name="connsiteY1" fmla="*/ 1592512 h 4880895"/>
              <a:gd name="connsiteX2" fmla="*/ 2427284 w 2427284"/>
              <a:gd name="connsiteY2" fmla="*/ 4880895 h 4880895"/>
              <a:gd name="connsiteX3" fmla="*/ 39267 w 2427284"/>
              <a:gd name="connsiteY3" fmla="*/ 3414016 h 4880895"/>
              <a:gd name="connsiteX4" fmla="*/ 0 w 2427284"/>
              <a:gd name="connsiteY4" fmla="*/ 0 h 488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284" h="4880895">
                <a:moveTo>
                  <a:pt x="0" y="0"/>
                </a:moveTo>
                <a:lnTo>
                  <a:pt x="2172761" y="1592512"/>
                </a:lnTo>
                <a:lnTo>
                  <a:pt x="2427284" y="4880895"/>
                </a:lnTo>
                <a:lnTo>
                  <a:pt x="39267" y="3414016"/>
                </a:lnTo>
                <a:lnTo>
                  <a:pt x="0" y="0"/>
                </a:lnTo>
                <a:close/>
              </a:path>
            </a:pathLst>
          </a:custGeom>
          <a:effectLst>
            <a:outerShdw blurRad="381000" dist="38100" dir="18900000" algn="b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8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/>
          <p:cNvSpPr/>
          <p:nvPr userDrawn="1"/>
        </p:nvSpPr>
        <p:spPr>
          <a:xfrm rot="18900000" flipH="1">
            <a:off x="-679150" y="615061"/>
            <a:ext cx="1500566" cy="1299370"/>
          </a:xfrm>
          <a:custGeom>
            <a:avLst/>
            <a:gdLst>
              <a:gd name="connsiteX0" fmla="*/ 201196 w 1500566"/>
              <a:gd name="connsiteY0" fmla="*/ 0 h 1299370"/>
              <a:gd name="connsiteX1" fmla="*/ 154857 w 1500566"/>
              <a:gd name="connsiteY1" fmla="*/ 53500 h 1299370"/>
              <a:gd name="connsiteX2" fmla="*/ 15836 w 1500566"/>
              <a:gd name="connsiteY2" fmla="*/ 362787 h 1299370"/>
              <a:gd name="connsiteX3" fmla="*/ 0 w 1500566"/>
              <a:gd name="connsiteY3" fmla="*/ 519880 h 1299370"/>
              <a:gd name="connsiteX4" fmla="*/ 15836 w 1500566"/>
              <a:gd name="connsiteY4" fmla="*/ 676974 h 1299370"/>
              <a:gd name="connsiteX5" fmla="*/ 779489 w 1500566"/>
              <a:gd name="connsiteY5" fmla="*/ 1299369 h 1299370"/>
              <a:gd name="connsiteX6" fmla="*/ 1500566 w 1500566"/>
              <a:gd name="connsiteY6" fmla="*/ 1299370 h 1299370"/>
              <a:gd name="connsiteX7" fmla="*/ 1167479 w 1500566"/>
              <a:gd name="connsiteY7" fmla="*/ 966283 h 1299370"/>
              <a:gd name="connsiteX8" fmla="*/ 802606 w 1500566"/>
              <a:gd name="connsiteY8" fmla="*/ 966283 h 1299370"/>
              <a:gd name="connsiteX9" fmla="*/ 356203 w 1500566"/>
              <a:gd name="connsiteY9" fmla="*/ 519880 h 1299370"/>
              <a:gd name="connsiteX10" fmla="*/ 432441 w 1500566"/>
              <a:gd name="connsiteY10" fmla="*/ 270292 h 1299370"/>
              <a:gd name="connsiteX11" fmla="*/ 450094 w 1500566"/>
              <a:gd name="connsiteY11" fmla="*/ 248897 h 129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0566" h="1299370">
                <a:moveTo>
                  <a:pt x="201196" y="0"/>
                </a:moveTo>
                <a:lnTo>
                  <a:pt x="154857" y="53500"/>
                </a:lnTo>
                <a:cubicBezTo>
                  <a:pt x="87523" y="143536"/>
                  <a:pt x="39199" y="248615"/>
                  <a:pt x="15836" y="362787"/>
                </a:cubicBezTo>
                <a:lnTo>
                  <a:pt x="0" y="519880"/>
                </a:lnTo>
                <a:lnTo>
                  <a:pt x="15836" y="676974"/>
                </a:lnTo>
                <a:cubicBezTo>
                  <a:pt x="88521" y="1032174"/>
                  <a:pt x="402802" y="1299369"/>
                  <a:pt x="779489" y="1299369"/>
                </a:cubicBezTo>
                <a:lnTo>
                  <a:pt x="1500566" y="1299370"/>
                </a:lnTo>
                <a:lnTo>
                  <a:pt x="1167479" y="966283"/>
                </a:lnTo>
                <a:lnTo>
                  <a:pt x="802606" y="966283"/>
                </a:lnTo>
                <a:cubicBezTo>
                  <a:pt x="556064" y="966283"/>
                  <a:pt x="356203" y="766422"/>
                  <a:pt x="356203" y="519880"/>
                </a:cubicBezTo>
                <a:cubicBezTo>
                  <a:pt x="356203" y="427427"/>
                  <a:pt x="384308" y="341538"/>
                  <a:pt x="432441" y="270292"/>
                </a:cubicBezTo>
                <a:lnTo>
                  <a:pt x="450094" y="248897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: Rounded Corners 1"/>
          <p:cNvSpPr/>
          <p:nvPr userDrawn="1"/>
        </p:nvSpPr>
        <p:spPr>
          <a:xfrm rot="2700000">
            <a:off x="10540832" y="-2630215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: Rounded Corners 2"/>
          <p:cNvSpPr/>
          <p:nvPr userDrawn="1"/>
        </p:nvSpPr>
        <p:spPr>
          <a:xfrm rot="2700000">
            <a:off x="11562152" y="-3645270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" name="Rectangle: Rounded Corners 3"/>
          <p:cNvSpPr/>
          <p:nvPr userDrawn="1"/>
        </p:nvSpPr>
        <p:spPr>
          <a:xfrm rot="2700000">
            <a:off x="10580305" y="-4106204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5" name="Rectangle: Rounded Corners 4"/>
          <p:cNvSpPr/>
          <p:nvPr userDrawn="1"/>
        </p:nvSpPr>
        <p:spPr>
          <a:xfrm rot="2700000">
            <a:off x="11095057" y="620978"/>
            <a:ext cx="695083" cy="152637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0896101" y="831111"/>
            <a:ext cx="1092994" cy="1106107"/>
            <a:chOff x="9789319" y="1181099"/>
            <a:chExt cx="1092994" cy="1106107"/>
          </a:xfrm>
        </p:grpSpPr>
        <p:sp>
          <p:nvSpPr>
            <p:cNvPr id="7" name="Oval 6"/>
            <p:cNvSpPr/>
            <p:nvPr/>
          </p:nvSpPr>
          <p:spPr>
            <a:xfrm>
              <a:off x="10365582" y="1181099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9789319" y="1770475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6287839" y="389917"/>
            <a:ext cx="6096503" cy="56431"/>
            <a:chOff x="2110637" y="95339"/>
            <a:chExt cx="6096503" cy="56431"/>
          </a:xfrm>
        </p:grpSpPr>
        <p:sp>
          <p:nvSpPr>
            <p:cNvPr id="10" name="Rectangle: Rounded Corners 9"/>
            <p:cNvSpPr/>
            <p:nvPr/>
          </p:nvSpPr>
          <p:spPr>
            <a:xfrm rot="2700000" flipH="1">
              <a:off x="4686828" y="-2480852"/>
              <a:ext cx="56431" cy="52088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ectangle: Rounded Corners 10"/>
            <p:cNvSpPr/>
            <p:nvPr/>
          </p:nvSpPr>
          <p:spPr>
            <a:xfrm rot="2700000" flipH="1">
              <a:off x="4908751" y="-2480852"/>
              <a:ext cx="56431" cy="52088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Rectangle: Rounded Corners 11"/>
            <p:cNvSpPr/>
            <p:nvPr/>
          </p:nvSpPr>
          <p:spPr>
            <a:xfrm rot="2700000" flipH="1">
              <a:off x="5130674" y="-2480852"/>
              <a:ext cx="56431" cy="52088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Rectangle: Rounded Corners 12"/>
            <p:cNvSpPr/>
            <p:nvPr/>
          </p:nvSpPr>
          <p:spPr>
            <a:xfrm rot="2700000" flipH="1">
              <a:off x="5352597" y="-2480852"/>
              <a:ext cx="56431" cy="52088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Rectangle: Rounded Corners 13"/>
            <p:cNvSpPr/>
            <p:nvPr/>
          </p:nvSpPr>
          <p:spPr>
            <a:xfrm rot="2700000" flipH="1">
              <a:off x="5574518" y="-2480852"/>
              <a:ext cx="56431" cy="52088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1407475" y="6364769"/>
            <a:ext cx="2199525" cy="261610"/>
            <a:chOff x="242614" y="6328854"/>
            <a:chExt cx="2199525" cy="261610"/>
          </a:xfrm>
        </p:grpSpPr>
        <p:sp>
          <p:nvSpPr>
            <p:cNvPr id="16" name="Freeform 62"/>
            <p:cNvSpPr>
              <a:spLocks noEditPoints="1"/>
            </p:cNvSpPr>
            <p:nvPr/>
          </p:nvSpPr>
          <p:spPr bwMode="auto">
            <a:xfrm>
              <a:off x="242614" y="6399940"/>
              <a:ext cx="121482" cy="119439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3 w 55"/>
                <a:gd name="T7" fmla="*/ 92869 h 54"/>
                <a:gd name="T8" fmla="*/ 92739 w 55"/>
                <a:gd name="T9" fmla="*/ 185737 h 54"/>
                <a:gd name="T10" fmla="*/ 13739 w 55"/>
                <a:gd name="T11" fmla="*/ 92869 h 54"/>
                <a:gd name="T12" fmla="*/ 92739 w 55"/>
                <a:gd name="T13" fmla="*/ 171979 h 54"/>
                <a:gd name="T14" fmla="*/ 171739 w 55"/>
                <a:gd name="T15" fmla="*/ 92869 h 54"/>
                <a:gd name="T16" fmla="*/ 92739 w 55"/>
                <a:gd name="T17" fmla="*/ 13758 h 54"/>
                <a:gd name="T18" fmla="*/ 13739 w 55"/>
                <a:gd name="T19" fmla="*/ 92869 h 54"/>
                <a:gd name="T20" fmla="*/ 140826 w 55"/>
                <a:gd name="T21" fmla="*/ 127264 h 54"/>
                <a:gd name="T22" fmla="*/ 96174 w 55"/>
                <a:gd name="T23" fmla="*/ 151341 h 54"/>
                <a:gd name="T24" fmla="*/ 37783 w 55"/>
                <a:gd name="T25" fmla="*/ 92869 h 54"/>
                <a:gd name="T26" fmla="*/ 96174 w 55"/>
                <a:gd name="T27" fmla="*/ 34396 h 54"/>
                <a:gd name="T28" fmla="*/ 137391 w 55"/>
                <a:gd name="T29" fmla="*/ 58473 h 54"/>
                <a:gd name="T30" fmla="*/ 137391 w 55"/>
                <a:gd name="T31" fmla="*/ 72231 h 54"/>
                <a:gd name="T32" fmla="*/ 137391 w 55"/>
                <a:gd name="T33" fmla="*/ 72231 h 54"/>
                <a:gd name="T34" fmla="*/ 123652 w 55"/>
                <a:gd name="T35" fmla="*/ 72231 h 54"/>
                <a:gd name="T36" fmla="*/ 120217 w 55"/>
                <a:gd name="T37" fmla="*/ 72231 h 54"/>
                <a:gd name="T38" fmla="*/ 120217 w 55"/>
                <a:gd name="T39" fmla="*/ 61912 h 54"/>
                <a:gd name="T40" fmla="*/ 96174 w 55"/>
                <a:gd name="T41" fmla="*/ 51594 h 54"/>
                <a:gd name="T42" fmla="*/ 54957 w 55"/>
                <a:gd name="T43" fmla="*/ 92869 h 54"/>
                <a:gd name="T44" fmla="*/ 96174 w 55"/>
                <a:gd name="T45" fmla="*/ 134143 h 54"/>
                <a:gd name="T46" fmla="*/ 120217 w 55"/>
                <a:gd name="T47" fmla="*/ 123825 h 54"/>
                <a:gd name="T48" fmla="*/ 120217 w 55"/>
                <a:gd name="T49" fmla="*/ 113506 h 54"/>
                <a:gd name="T50" fmla="*/ 123652 w 55"/>
                <a:gd name="T51" fmla="*/ 113506 h 54"/>
                <a:gd name="T52" fmla="*/ 137391 w 55"/>
                <a:gd name="T53" fmla="*/ 113506 h 54"/>
                <a:gd name="T54" fmla="*/ 140826 w 55"/>
                <a:gd name="T55" fmla="*/ 113506 h 54"/>
                <a:gd name="T56" fmla="*/ 140826 w 55"/>
                <a:gd name="T57" fmla="*/ 12726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" y="27"/>
                  </a:moveTo>
                  <a:cubicBezTo>
                    <a:pt x="4" y="40"/>
                    <a:pt x="15" y="50"/>
                    <a:pt x="27" y="50"/>
                  </a:cubicBezTo>
                  <a:cubicBezTo>
                    <a:pt x="40" y="50"/>
                    <a:pt x="50" y="40"/>
                    <a:pt x="50" y="27"/>
                  </a:cubicBezTo>
                  <a:cubicBezTo>
                    <a:pt x="50" y="14"/>
                    <a:pt x="40" y="4"/>
                    <a:pt x="27" y="4"/>
                  </a:cubicBezTo>
                  <a:cubicBezTo>
                    <a:pt x="15" y="4"/>
                    <a:pt x="4" y="14"/>
                    <a:pt x="4" y="27"/>
                  </a:cubicBezTo>
                  <a:close/>
                  <a:moveTo>
                    <a:pt x="41" y="37"/>
                  </a:moveTo>
                  <a:cubicBezTo>
                    <a:pt x="41" y="42"/>
                    <a:pt x="33" y="44"/>
                    <a:pt x="28" y="44"/>
                  </a:cubicBezTo>
                  <a:cubicBezTo>
                    <a:pt x="18" y="44"/>
                    <a:pt x="11" y="37"/>
                    <a:pt x="11" y="27"/>
                  </a:cubicBezTo>
                  <a:cubicBezTo>
                    <a:pt x="11" y="17"/>
                    <a:pt x="18" y="10"/>
                    <a:pt x="28" y="10"/>
                  </a:cubicBezTo>
                  <a:cubicBezTo>
                    <a:pt x="31" y="10"/>
                    <a:pt x="40" y="11"/>
                    <a:pt x="40" y="17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1" y="15"/>
                    <a:pt x="16" y="20"/>
                    <a:pt x="16" y="27"/>
                  </a:cubicBezTo>
                  <a:cubicBezTo>
                    <a:pt x="16" y="34"/>
                    <a:pt x="21" y="39"/>
                    <a:pt x="28" y="39"/>
                  </a:cubicBezTo>
                  <a:cubicBezTo>
                    <a:pt x="31" y="39"/>
                    <a:pt x="35" y="38"/>
                    <a:pt x="35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3"/>
                    <a:pt x="36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dirty="0">
                <a:solidFill>
                  <a:schemeClr val="bg1">
                    <a:lumMod val="75000"/>
                  </a:schemeClr>
                </a:solidFill>
                <a:latin typeface="HelveticaNeue light" panose="000004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6236" y="6328854"/>
              <a:ext cx="21259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solidFill>
                    <a:schemeClr val="bg1">
                      <a:lumMod val="75000"/>
                    </a:schemeClr>
                  </a:solidFill>
                  <a:latin typeface="HelveticaNeue light" panose="00000400000000000000" pitchFamily="2" charset="0"/>
                  <a:cs typeface="Segoe UI" panose="020B0502040204020203" pitchFamily="34" charset="0"/>
                </a:rPr>
                <a:t>2017arouse.All Rights Reserved</a:t>
              </a:r>
              <a:endParaRPr lang="id-ID" sz="1100" b="0" dirty="0">
                <a:solidFill>
                  <a:schemeClr val="bg1">
                    <a:lumMod val="75000"/>
                  </a:schemeClr>
                </a:solidFill>
                <a:latin typeface="HelveticaNeue light" panose="00000400000000000000" pitchFamily="2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" name="TextBox 17"/>
          <p:cNvSpPr txBox="1"/>
          <p:nvPr userDrawn="1"/>
        </p:nvSpPr>
        <p:spPr>
          <a:xfrm rot="16200000">
            <a:off x="-797773" y="3313584"/>
            <a:ext cx="2643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85000"/>
                  </a:schemeClr>
                </a:solidFill>
                <a:latin typeface="Aller" panose="02000503030000020004" pitchFamily="2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9" name="Rectangle: Rounded Corners 18"/>
          <p:cNvSpPr/>
          <p:nvPr userDrawn="1"/>
        </p:nvSpPr>
        <p:spPr>
          <a:xfrm rot="2700000">
            <a:off x="-59091" y="5630552"/>
            <a:ext cx="1016000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-354267" y="5803941"/>
            <a:ext cx="1753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5400" b="1" i="1" smtClean="0">
                <a:solidFill>
                  <a:schemeClr val="bg1"/>
                </a:solidFill>
                <a:latin typeface="Gotham Bold" panose="02000803030000020004" pitchFamily="2" charset="0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11500" b="1" i="1" dirty="0">
              <a:solidFill>
                <a:schemeClr val="bg1"/>
              </a:solidFill>
              <a:latin typeface="Gotham Bold" panose="02000803030000020004" pitchFamily="2" charset="0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: Rounded Corners 20"/>
          <p:cNvSpPr/>
          <p:nvPr userDrawn="1"/>
        </p:nvSpPr>
        <p:spPr>
          <a:xfrm rot="2700000" flipH="1">
            <a:off x="253214" y="5169707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: Rounded Corners 21"/>
          <p:cNvSpPr/>
          <p:nvPr userDrawn="1"/>
        </p:nvSpPr>
        <p:spPr>
          <a:xfrm rot="2700000" flipH="1">
            <a:off x="2316474" y="4352866"/>
            <a:ext cx="45719" cy="200455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: Rounded Corners 22"/>
          <p:cNvSpPr/>
          <p:nvPr userDrawn="1"/>
        </p:nvSpPr>
        <p:spPr>
          <a:xfrm rot="2700000" flipH="1">
            <a:off x="7578004" y="4063217"/>
            <a:ext cx="45793" cy="381159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ectangle: Rounded Corners 23"/>
          <p:cNvSpPr/>
          <p:nvPr userDrawn="1"/>
        </p:nvSpPr>
        <p:spPr>
          <a:xfrm rot="2700000" flipH="1">
            <a:off x="9656665" y="2296495"/>
            <a:ext cx="184279" cy="383177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Rectangle: Rounded Corners 24"/>
          <p:cNvSpPr/>
          <p:nvPr userDrawn="1"/>
        </p:nvSpPr>
        <p:spPr>
          <a:xfrm rot="2700000">
            <a:off x="7063233" y="373967"/>
            <a:ext cx="550790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6" name="Rectangle: Rounded Corners 25"/>
          <p:cNvSpPr/>
          <p:nvPr userDrawn="1"/>
        </p:nvSpPr>
        <p:spPr>
          <a:xfrm rot="2700000">
            <a:off x="7552981" y="-744033"/>
            <a:ext cx="350766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10937613" y="6363102"/>
            <a:ext cx="1023708" cy="314016"/>
            <a:chOff x="10513920" y="6272665"/>
            <a:chExt cx="1453380" cy="445816"/>
          </a:xfrm>
        </p:grpSpPr>
        <p:sp>
          <p:nvSpPr>
            <p:cNvPr id="28" name="Rectangle: Rounded Corners 27"/>
            <p:cNvSpPr/>
            <p:nvPr userDrawn="1"/>
          </p:nvSpPr>
          <p:spPr>
            <a:xfrm>
              <a:off x="10513920" y="6272665"/>
              <a:ext cx="1453380" cy="44581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34" name="Group 33"/>
            <p:cNvGrpSpPr/>
            <p:nvPr userDrawn="1"/>
          </p:nvGrpSpPr>
          <p:grpSpPr>
            <a:xfrm>
              <a:off x="10817615" y="6396779"/>
              <a:ext cx="909520" cy="197589"/>
              <a:chOff x="9475619" y="5793834"/>
              <a:chExt cx="648944" cy="140980"/>
            </a:xfrm>
            <a:solidFill>
              <a:schemeClr val="bg1">
                <a:lumMod val="85000"/>
              </a:schemeClr>
            </a:solidFill>
          </p:grpSpPr>
          <p:sp>
            <p:nvSpPr>
              <p:cNvPr id="35" name="Freeform 74"/>
              <p:cNvSpPr>
                <a:spLocks noChangeArrowheads="1"/>
              </p:cNvSpPr>
              <p:nvPr userDrawn="1"/>
            </p:nvSpPr>
            <p:spPr bwMode="auto">
              <a:xfrm>
                <a:off x="9987197" y="5796545"/>
                <a:ext cx="137366" cy="135558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6" name="Freeform 75"/>
              <p:cNvSpPr>
                <a:spLocks noChangeArrowheads="1"/>
              </p:cNvSpPr>
              <p:nvPr userDrawn="1"/>
            </p:nvSpPr>
            <p:spPr bwMode="auto">
              <a:xfrm>
                <a:off x="9475619" y="5793834"/>
                <a:ext cx="75912" cy="140980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7" name="Freeform 85"/>
              <p:cNvSpPr>
                <a:spLocks noChangeArrowheads="1"/>
              </p:cNvSpPr>
              <p:nvPr userDrawn="1"/>
            </p:nvSpPr>
            <p:spPr bwMode="auto">
              <a:xfrm>
                <a:off x="9697970" y="5806938"/>
                <a:ext cx="142788" cy="114772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sp>
        <p:nvSpPr>
          <p:cNvPr id="38" name="Rectangle: Rounded Corners 37"/>
          <p:cNvSpPr/>
          <p:nvPr userDrawn="1"/>
        </p:nvSpPr>
        <p:spPr>
          <a:xfrm rot="2700000" flipH="1">
            <a:off x="11207545" y="4393474"/>
            <a:ext cx="66130" cy="228016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Rectangle: Rounded Corners 45"/>
          <p:cNvSpPr/>
          <p:nvPr userDrawn="1"/>
        </p:nvSpPr>
        <p:spPr>
          <a:xfrm rot="2700000" flipH="1">
            <a:off x="1440024" y="-754721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: Rounded Corners 46"/>
          <p:cNvSpPr/>
          <p:nvPr userDrawn="1"/>
        </p:nvSpPr>
        <p:spPr>
          <a:xfrm rot="2700000" flipH="1">
            <a:off x="451809" y="-689965"/>
            <a:ext cx="342894" cy="126407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5059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51" r:id="rId4"/>
    <p:sldLayoutId id="2147483652" r:id="rId5"/>
    <p:sldLayoutId id="2147483653" r:id="rId6"/>
    <p:sldLayoutId id="2147483655" r:id="rId7"/>
    <p:sldLayoutId id="2147483654" r:id="rId8"/>
    <p:sldLayoutId id="2147483656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70" r:id="rId18"/>
    <p:sldLayoutId id="2147483668" r:id="rId19"/>
    <p:sldLayoutId id="2147483669" r:id="rId20"/>
    <p:sldLayoutId id="2147483671" r:id="rId21"/>
    <p:sldLayoutId id="2147483672" r:id="rId22"/>
    <p:sldLayoutId id="2147483673" r:id="rId23"/>
    <p:sldLayoutId id="2147483675" r:id="rId24"/>
    <p:sldLayoutId id="2147483676" r:id="rId25"/>
    <p:sldLayoutId id="2147483678" r:id="rId26"/>
    <p:sldLayoutId id="2147483677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8" r:id="rId47"/>
    <p:sldLayoutId id="2147483699" r:id="rId48"/>
    <p:sldLayoutId id="2147483700" r:id="rId49"/>
    <p:sldLayoutId id="2147483701" r:id="rId50"/>
    <p:sldLayoutId id="2147483702" r:id="rId51"/>
    <p:sldLayoutId id="2147483703" r:id="rId52"/>
    <p:sldLayoutId id="2147483704" r:id="rId53"/>
    <p:sldLayoutId id="2147483705" r:id="rId54"/>
    <p:sldLayoutId id="2147483706" r:id="rId55"/>
    <p:sldLayoutId id="2147483707" r:id="rId56"/>
    <p:sldLayoutId id="2147483708" r:id="rId57"/>
    <p:sldLayoutId id="2147483709" r:id="rId58"/>
    <p:sldLayoutId id="2147483710" r:id="rId5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vk.com/feed?section=search&amp;q=#%D0%A2%D1%8B_%D0%BD%D0%B5_%D0%BE%D0%B4%D0%B8%D0%BD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2"/>
          <p:cNvSpPr/>
          <p:nvPr/>
        </p:nvSpPr>
        <p:spPr>
          <a:xfrm rot="5400000" flipH="1">
            <a:off x="-1561212" y="4364937"/>
            <a:ext cx="6279749" cy="3157325"/>
          </a:xfrm>
          <a:custGeom>
            <a:avLst/>
            <a:gdLst>
              <a:gd name="connsiteX0" fmla="*/ 486951 w 3100723"/>
              <a:gd name="connsiteY0" fmla="*/ 463834 h 1558978"/>
              <a:gd name="connsiteX1" fmla="*/ 802606 w 3100723"/>
              <a:gd name="connsiteY1" fmla="*/ 333085 h 1558978"/>
              <a:gd name="connsiteX2" fmla="*/ 2298116 w 3100723"/>
              <a:gd name="connsiteY2" fmla="*/ 333085 h 1558978"/>
              <a:gd name="connsiteX3" fmla="*/ 2744519 w 3100723"/>
              <a:gd name="connsiteY3" fmla="*/ 779488 h 1558978"/>
              <a:gd name="connsiteX4" fmla="*/ 2298116 w 3100723"/>
              <a:gd name="connsiteY4" fmla="*/ 1225891 h 1558978"/>
              <a:gd name="connsiteX5" fmla="*/ 802606 w 3100723"/>
              <a:gd name="connsiteY5" fmla="*/ 1225891 h 1558978"/>
              <a:gd name="connsiteX6" fmla="*/ 356203 w 3100723"/>
              <a:gd name="connsiteY6" fmla="*/ 779488 h 1558978"/>
              <a:gd name="connsiteX7" fmla="*/ 486951 w 3100723"/>
              <a:gd name="connsiteY7" fmla="*/ 463834 h 1558978"/>
              <a:gd name="connsiteX8" fmla="*/ 0 w 3100723"/>
              <a:gd name="connsiteY8" fmla="*/ 779488 h 1558978"/>
              <a:gd name="connsiteX9" fmla="*/ 0 w 3100723"/>
              <a:gd name="connsiteY9" fmla="*/ 779489 h 1558978"/>
              <a:gd name="connsiteX10" fmla="*/ 0 w 3100723"/>
              <a:gd name="connsiteY10" fmla="*/ 779488 h 1558978"/>
              <a:gd name="connsiteX11" fmla="*/ 228307 w 3100723"/>
              <a:gd name="connsiteY11" fmla="*/ 228307 h 1558978"/>
              <a:gd name="connsiteX12" fmla="*/ 15836 w 3100723"/>
              <a:gd name="connsiteY12" fmla="*/ 622395 h 1558978"/>
              <a:gd name="connsiteX13" fmla="*/ 0 w 3100723"/>
              <a:gd name="connsiteY13" fmla="*/ 779488 h 1558978"/>
              <a:gd name="connsiteX14" fmla="*/ 15836 w 3100723"/>
              <a:gd name="connsiteY14" fmla="*/ 936582 h 1558978"/>
              <a:gd name="connsiteX15" fmla="*/ 779489 w 3100723"/>
              <a:gd name="connsiteY15" fmla="*/ 1558977 h 1558978"/>
              <a:gd name="connsiteX16" fmla="*/ 2321233 w 3100723"/>
              <a:gd name="connsiteY16" fmla="*/ 1558978 h 1558978"/>
              <a:gd name="connsiteX17" fmla="*/ 3100722 w 3100723"/>
              <a:gd name="connsiteY17" fmla="*/ 779489 h 1558978"/>
              <a:gd name="connsiteX18" fmla="*/ 3100723 w 3100723"/>
              <a:gd name="connsiteY18" fmla="*/ 779489 h 1558978"/>
              <a:gd name="connsiteX19" fmla="*/ 2321234 w 3100723"/>
              <a:gd name="connsiteY19" fmla="*/ 0 h 1558978"/>
              <a:gd name="connsiteX20" fmla="*/ 779489 w 3100723"/>
              <a:gd name="connsiteY20" fmla="*/ 0 h 1558978"/>
              <a:gd name="connsiteX21" fmla="*/ 228307 w 3100723"/>
              <a:gd name="connsiteY21" fmla="*/ 228307 h 15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00723" h="1558978">
                <a:moveTo>
                  <a:pt x="486951" y="463834"/>
                </a:moveTo>
                <a:cubicBezTo>
                  <a:pt x="567734" y="383050"/>
                  <a:pt x="679335" y="333085"/>
                  <a:pt x="802606" y="333085"/>
                </a:cubicBezTo>
                <a:lnTo>
                  <a:pt x="2298116" y="333085"/>
                </a:lnTo>
                <a:cubicBezTo>
                  <a:pt x="2544658" y="333085"/>
                  <a:pt x="2744519" y="532946"/>
                  <a:pt x="2744519" y="779488"/>
                </a:cubicBezTo>
                <a:cubicBezTo>
                  <a:pt x="2744519" y="1026030"/>
                  <a:pt x="2544658" y="1225891"/>
                  <a:pt x="2298116" y="1225891"/>
                </a:cubicBezTo>
                <a:lnTo>
                  <a:pt x="802606" y="1225891"/>
                </a:lnTo>
                <a:cubicBezTo>
                  <a:pt x="556064" y="1225891"/>
                  <a:pt x="356203" y="1026030"/>
                  <a:pt x="356203" y="779488"/>
                </a:cubicBezTo>
                <a:cubicBezTo>
                  <a:pt x="356203" y="656217"/>
                  <a:pt x="406168" y="544616"/>
                  <a:pt x="486951" y="463834"/>
                </a:cubicBezTo>
                <a:close/>
                <a:moveTo>
                  <a:pt x="0" y="779488"/>
                </a:moveTo>
                <a:lnTo>
                  <a:pt x="0" y="779489"/>
                </a:lnTo>
                <a:lnTo>
                  <a:pt x="0" y="779488"/>
                </a:lnTo>
                <a:close/>
                <a:moveTo>
                  <a:pt x="228307" y="228307"/>
                </a:moveTo>
                <a:cubicBezTo>
                  <a:pt x="122512" y="334102"/>
                  <a:pt x="46987" y="470166"/>
                  <a:pt x="15836" y="622395"/>
                </a:cubicBezTo>
                <a:lnTo>
                  <a:pt x="0" y="779488"/>
                </a:lnTo>
                <a:lnTo>
                  <a:pt x="15836" y="936582"/>
                </a:lnTo>
                <a:cubicBezTo>
                  <a:pt x="88521" y="1291782"/>
                  <a:pt x="402802" y="1558977"/>
                  <a:pt x="779489" y="1558977"/>
                </a:cubicBezTo>
                <a:lnTo>
                  <a:pt x="2321233" y="1558978"/>
                </a:lnTo>
                <a:cubicBezTo>
                  <a:pt x="2751733" y="1558978"/>
                  <a:pt x="3100722" y="1209989"/>
                  <a:pt x="3100722" y="779489"/>
                </a:cubicBezTo>
                <a:lnTo>
                  <a:pt x="3100723" y="779489"/>
                </a:lnTo>
                <a:cubicBezTo>
                  <a:pt x="3100723" y="348989"/>
                  <a:pt x="2751734" y="0"/>
                  <a:pt x="2321234" y="0"/>
                </a:cubicBezTo>
                <a:lnTo>
                  <a:pt x="779489" y="0"/>
                </a:lnTo>
                <a:cubicBezTo>
                  <a:pt x="564239" y="0"/>
                  <a:pt x="369367" y="87247"/>
                  <a:pt x="228307" y="228307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Freeform: Shape 5"/>
          <p:cNvSpPr/>
          <p:nvPr/>
        </p:nvSpPr>
        <p:spPr>
          <a:xfrm rot="18900000" flipH="1">
            <a:off x="-476467" y="4825727"/>
            <a:ext cx="6279749" cy="3157325"/>
          </a:xfrm>
          <a:custGeom>
            <a:avLst/>
            <a:gdLst>
              <a:gd name="connsiteX0" fmla="*/ 486951 w 3100723"/>
              <a:gd name="connsiteY0" fmla="*/ 463834 h 1558978"/>
              <a:gd name="connsiteX1" fmla="*/ 802606 w 3100723"/>
              <a:gd name="connsiteY1" fmla="*/ 333085 h 1558978"/>
              <a:gd name="connsiteX2" fmla="*/ 2298116 w 3100723"/>
              <a:gd name="connsiteY2" fmla="*/ 333085 h 1558978"/>
              <a:gd name="connsiteX3" fmla="*/ 2744519 w 3100723"/>
              <a:gd name="connsiteY3" fmla="*/ 779488 h 1558978"/>
              <a:gd name="connsiteX4" fmla="*/ 2298116 w 3100723"/>
              <a:gd name="connsiteY4" fmla="*/ 1225891 h 1558978"/>
              <a:gd name="connsiteX5" fmla="*/ 802606 w 3100723"/>
              <a:gd name="connsiteY5" fmla="*/ 1225891 h 1558978"/>
              <a:gd name="connsiteX6" fmla="*/ 356203 w 3100723"/>
              <a:gd name="connsiteY6" fmla="*/ 779488 h 1558978"/>
              <a:gd name="connsiteX7" fmla="*/ 486951 w 3100723"/>
              <a:gd name="connsiteY7" fmla="*/ 463834 h 1558978"/>
              <a:gd name="connsiteX8" fmla="*/ 0 w 3100723"/>
              <a:gd name="connsiteY8" fmla="*/ 779488 h 1558978"/>
              <a:gd name="connsiteX9" fmla="*/ 0 w 3100723"/>
              <a:gd name="connsiteY9" fmla="*/ 779489 h 1558978"/>
              <a:gd name="connsiteX10" fmla="*/ 0 w 3100723"/>
              <a:gd name="connsiteY10" fmla="*/ 779488 h 1558978"/>
              <a:gd name="connsiteX11" fmla="*/ 228307 w 3100723"/>
              <a:gd name="connsiteY11" fmla="*/ 228307 h 1558978"/>
              <a:gd name="connsiteX12" fmla="*/ 15836 w 3100723"/>
              <a:gd name="connsiteY12" fmla="*/ 622395 h 1558978"/>
              <a:gd name="connsiteX13" fmla="*/ 0 w 3100723"/>
              <a:gd name="connsiteY13" fmla="*/ 779488 h 1558978"/>
              <a:gd name="connsiteX14" fmla="*/ 15836 w 3100723"/>
              <a:gd name="connsiteY14" fmla="*/ 936582 h 1558978"/>
              <a:gd name="connsiteX15" fmla="*/ 779489 w 3100723"/>
              <a:gd name="connsiteY15" fmla="*/ 1558977 h 1558978"/>
              <a:gd name="connsiteX16" fmla="*/ 2321233 w 3100723"/>
              <a:gd name="connsiteY16" fmla="*/ 1558978 h 1558978"/>
              <a:gd name="connsiteX17" fmla="*/ 3100722 w 3100723"/>
              <a:gd name="connsiteY17" fmla="*/ 779489 h 1558978"/>
              <a:gd name="connsiteX18" fmla="*/ 3100723 w 3100723"/>
              <a:gd name="connsiteY18" fmla="*/ 779489 h 1558978"/>
              <a:gd name="connsiteX19" fmla="*/ 2321234 w 3100723"/>
              <a:gd name="connsiteY19" fmla="*/ 0 h 1558978"/>
              <a:gd name="connsiteX20" fmla="*/ 779489 w 3100723"/>
              <a:gd name="connsiteY20" fmla="*/ 0 h 1558978"/>
              <a:gd name="connsiteX21" fmla="*/ 228307 w 3100723"/>
              <a:gd name="connsiteY21" fmla="*/ 228307 h 15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00723" h="1558978">
                <a:moveTo>
                  <a:pt x="486951" y="463834"/>
                </a:moveTo>
                <a:cubicBezTo>
                  <a:pt x="567734" y="383050"/>
                  <a:pt x="679335" y="333085"/>
                  <a:pt x="802606" y="333085"/>
                </a:cubicBezTo>
                <a:lnTo>
                  <a:pt x="2298116" y="333085"/>
                </a:lnTo>
                <a:cubicBezTo>
                  <a:pt x="2544658" y="333085"/>
                  <a:pt x="2744519" y="532946"/>
                  <a:pt x="2744519" y="779488"/>
                </a:cubicBezTo>
                <a:cubicBezTo>
                  <a:pt x="2744519" y="1026030"/>
                  <a:pt x="2544658" y="1225891"/>
                  <a:pt x="2298116" y="1225891"/>
                </a:cubicBezTo>
                <a:lnTo>
                  <a:pt x="802606" y="1225891"/>
                </a:lnTo>
                <a:cubicBezTo>
                  <a:pt x="556064" y="1225891"/>
                  <a:pt x="356203" y="1026030"/>
                  <a:pt x="356203" y="779488"/>
                </a:cubicBezTo>
                <a:cubicBezTo>
                  <a:pt x="356203" y="656217"/>
                  <a:pt x="406168" y="544616"/>
                  <a:pt x="486951" y="463834"/>
                </a:cubicBezTo>
                <a:close/>
                <a:moveTo>
                  <a:pt x="0" y="779488"/>
                </a:moveTo>
                <a:lnTo>
                  <a:pt x="0" y="779489"/>
                </a:lnTo>
                <a:lnTo>
                  <a:pt x="0" y="779488"/>
                </a:lnTo>
                <a:close/>
                <a:moveTo>
                  <a:pt x="228307" y="228307"/>
                </a:moveTo>
                <a:cubicBezTo>
                  <a:pt x="122512" y="334102"/>
                  <a:pt x="46987" y="470166"/>
                  <a:pt x="15836" y="622395"/>
                </a:cubicBezTo>
                <a:lnTo>
                  <a:pt x="0" y="779488"/>
                </a:lnTo>
                <a:lnTo>
                  <a:pt x="15836" y="936582"/>
                </a:lnTo>
                <a:cubicBezTo>
                  <a:pt x="88521" y="1291782"/>
                  <a:pt x="402802" y="1558977"/>
                  <a:pt x="779489" y="1558977"/>
                </a:cubicBezTo>
                <a:lnTo>
                  <a:pt x="2321233" y="1558978"/>
                </a:lnTo>
                <a:cubicBezTo>
                  <a:pt x="2751733" y="1558978"/>
                  <a:pt x="3100722" y="1209989"/>
                  <a:pt x="3100722" y="779489"/>
                </a:cubicBezTo>
                <a:lnTo>
                  <a:pt x="3100723" y="779489"/>
                </a:lnTo>
                <a:cubicBezTo>
                  <a:pt x="3100723" y="348989"/>
                  <a:pt x="2751734" y="0"/>
                  <a:pt x="2321234" y="0"/>
                </a:cubicBezTo>
                <a:lnTo>
                  <a:pt x="779489" y="0"/>
                </a:lnTo>
                <a:cubicBezTo>
                  <a:pt x="564239" y="0"/>
                  <a:pt x="369367" y="87247"/>
                  <a:pt x="228307" y="22830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91" b="100000" l="602" r="99759">
                        <a14:foregroundMark x1="51264" y1="61328" x2="49458" y2="83691"/>
                        <a14:foregroundMark x1="41998" y1="57422" x2="36703" y2="72168"/>
                        <a14:foregroundMark x1="50181" y1="84668" x2="49458" y2="93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7541"/>
            <a:ext cx="1958279" cy="2413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6" name="Прямоугольник 65"/>
          <p:cNvSpPr/>
          <p:nvPr/>
        </p:nvSpPr>
        <p:spPr>
          <a:xfrm>
            <a:off x="317500" y="2902635"/>
            <a:ext cx="5359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Добровольческая деятельность Дубенского района </a:t>
            </a:r>
            <a:b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 2023 году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9110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-927100"/>
            <a:ext cx="12192000" cy="7785100"/>
          </a:xfrm>
          <a:prstGeom prst="rect">
            <a:avLst/>
          </a:prstGeom>
          <a:solidFill>
            <a:schemeClr val="tx1">
              <a:lumMod val="75000"/>
              <a:lumOff val="2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>
              <a:buNone/>
            </a:pPr>
            <a:r>
              <a:rPr lang="ru-RU" dirty="0" smtClean="0"/>
              <a:t>22 «серебряных» волонтера Дубенского района базируются на базе ЦПД в МАУК «Дубенский РЦКИК и БО» и преимущественно являются специалистами учреждений культуры. Руководитель – Сергеева Вера Владимировна (Директор центра культуры).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Основная задача волонтеров – привлечение жителей к организации и проведению мероприятий и работы по сохранению культурного наследия. Также активно проводится работа с детьми и подростками по передаче творческих компетенций, проводятся </a:t>
            </a:r>
            <a:r>
              <a:rPr lang="ru-RU" dirty="0" err="1" smtClean="0"/>
              <a:t>эко-десанты</a:t>
            </a:r>
            <a:r>
              <a:rPr lang="ru-RU" dirty="0" smtClean="0"/>
              <a:t> и мероприятия по популяризации ЗОЖ</a:t>
            </a:r>
            <a:endParaRPr lang="ru-RU" dirty="0"/>
          </a:p>
        </p:txBody>
      </p:sp>
      <p:grpSp>
        <p:nvGrpSpPr>
          <p:cNvPr id="2" name="Group 3"/>
          <p:cNvGrpSpPr/>
          <p:nvPr/>
        </p:nvGrpSpPr>
        <p:grpSpPr>
          <a:xfrm>
            <a:off x="-644962" y="-1813249"/>
            <a:ext cx="15523628" cy="8779524"/>
            <a:chOff x="-644962" y="-1805690"/>
            <a:chExt cx="15523628" cy="8779524"/>
          </a:xfrm>
          <a:solidFill>
            <a:schemeClr val="bg1">
              <a:alpha val="20000"/>
            </a:schemeClr>
          </a:solidFill>
        </p:grpSpPr>
        <p:sp>
          <p:nvSpPr>
            <p:cNvPr id="5" name="Rectangle: Rounded Corners 4"/>
            <p:cNvSpPr/>
            <p:nvPr/>
          </p:nvSpPr>
          <p:spPr>
            <a:xfrm rot="2700000">
              <a:off x="10540832" y="-2630215"/>
              <a:ext cx="1016000" cy="561702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: Rounded Corners 5"/>
            <p:cNvSpPr/>
            <p:nvPr/>
          </p:nvSpPr>
          <p:spPr>
            <a:xfrm rot="2700000">
              <a:off x="11562152" y="-3645270"/>
              <a:ext cx="1016000" cy="561702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7" name="Rectangle: Rounded Corners 6"/>
            <p:cNvSpPr/>
            <p:nvPr/>
          </p:nvSpPr>
          <p:spPr>
            <a:xfrm rot="2700000">
              <a:off x="10580305" y="-4106204"/>
              <a:ext cx="1016000" cy="561702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8" name="Rectangle: Rounded Corners 7"/>
            <p:cNvSpPr/>
            <p:nvPr/>
          </p:nvSpPr>
          <p:spPr>
            <a:xfrm rot="2700000">
              <a:off x="11095057" y="620978"/>
              <a:ext cx="695083" cy="152637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grpSp>
          <p:nvGrpSpPr>
            <p:cNvPr id="3" name="Group 8"/>
            <p:cNvGrpSpPr/>
            <p:nvPr/>
          </p:nvGrpSpPr>
          <p:grpSpPr>
            <a:xfrm>
              <a:off x="10896101" y="831111"/>
              <a:ext cx="1092994" cy="1106107"/>
              <a:chOff x="9789319" y="1181099"/>
              <a:chExt cx="1092994" cy="1106107"/>
            </a:xfrm>
            <a:grpFill/>
          </p:grpSpPr>
          <p:sp>
            <p:nvSpPr>
              <p:cNvPr id="30" name="Oval 29"/>
              <p:cNvSpPr/>
              <p:nvPr/>
            </p:nvSpPr>
            <p:spPr>
              <a:xfrm>
                <a:off x="10365582" y="1181099"/>
                <a:ext cx="516731" cy="5167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9789319" y="1770475"/>
                <a:ext cx="516731" cy="5167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4" name="Group 9"/>
            <p:cNvGrpSpPr/>
            <p:nvPr/>
          </p:nvGrpSpPr>
          <p:grpSpPr>
            <a:xfrm>
              <a:off x="6287839" y="389917"/>
              <a:ext cx="6096503" cy="56431"/>
              <a:chOff x="2110637" y="95339"/>
              <a:chExt cx="6096503" cy="56431"/>
            </a:xfrm>
            <a:grpFill/>
          </p:grpSpPr>
          <p:sp>
            <p:nvSpPr>
              <p:cNvPr id="25" name="Rectangle: Rounded Corners 24"/>
              <p:cNvSpPr/>
              <p:nvPr/>
            </p:nvSpPr>
            <p:spPr>
              <a:xfrm rot="2700000" flipH="1">
                <a:off x="4686828" y="-2480852"/>
                <a:ext cx="56431" cy="520881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 rot="2700000" flipH="1">
                <a:off x="4908751" y="-2480852"/>
                <a:ext cx="56431" cy="520881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7" name="Rectangle: Rounded Corners 26"/>
              <p:cNvSpPr/>
              <p:nvPr/>
            </p:nvSpPr>
            <p:spPr>
              <a:xfrm rot="2700000" flipH="1">
                <a:off x="5130674" y="-2480852"/>
                <a:ext cx="56431" cy="520881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8" name="Rectangle: Rounded Corners 27"/>
              <p:cNvSpPr/>
              <p:nvPr/>
            </p:nvSpPr>
            <p:spPr>
              <a:xfrm rot="2700000" flipH="1">
                <a:off x="5352597" y="-2480852"/>
                <a:ext cx="56431" cy="520881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9" name="Rectangle: Rounded Corners 28"/>
              <p:cNvSpPr/>
              <p:nvPr/>
            </p:nvSpPr>
            <p:spPr>
              <a:xfrm rot="2700000" flipH="1">
                <a:off x="5574518" y="-2480852"/>
                <a:ext cx="56431" cy="520881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3" name="Freeform 62"/>
            <p:cNvSpPr>
              <a:spLocks noEditPoints="1"/>
            </p:cNvSpPr>
            <p:nvPr/>
          </p:nvSpPr>
          <p:spPr bwMode="auto">
            <a:xfrm>
              <a:off x="1407475" y="6435855"/>
              <a:ext cx="121482" cy="119439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3 w 55"/>
                <a:gd name="T7" fmla="*/ 92869 h 54"/>
                <a:gd name="T8" fmla="*/ 92739 w 55"/>
                <a:gd name="T9" fmla="*/ 185737 h 54"/>
                <a:gd name="T10" fmla="*/ 13739 w 55"/>
                <a:gd name="T11" fmla="*/ 92869 h 54"/>
                <a:gd name="T12" fmla="*/ 92739 w 55"/>
                <a:gd name="T13" fmla="*/ 171979 h 54"/>
                <a:gd name="T14" fmla="*/ 171739 w 55"/>
                <a:gd name="T15" fmla="*/ 92869 h 54"/>
                <a:gd name="T16" fmla="*/ 92739 w 55"/>
                <a:gd name="T17" fmla="*/ 13758 h 54"/>
                <a:gd name="T18" fmla="*/ 13739 w 55"/>
                <a:gd name="T19" fmla="*/ 92869 h 54"/>
                <a:gd name="T20" fmla="*/ 140826 w 55"/>
                <a:gd name="T21" fmla="*/ 127264 h 54"/>
                <a:gd name="T22" fmla="*/ 96174 w 55"/>
                <a:gd name="T23" fmla="*/ 151341 h 54"/>
                <a:gd name="T24" fmla="*/ 37783 w 55"/>
                <a:gd name="T25" fmla="*/ 92869 h 54"/>
                <a:gd name="T26" fmla="*/ 96174 w 55"/>
                <a:gd name="T27" fmla="*/ 34396 h 54"/>
                <a:gd name="T28" fmla="*/ 137391 w 55"/>
                <a:gd name="T29" fmla="*/ 58473 h 54"/>
                <a:gd name="T30" fmla="*/ 137391 w 55"/>
                <a:gd name="T31" fmla="*/ 72231 h 54"/>
                <a:gd name="T32" fmla="*/ 137391 w 55"/>
                <a:gd name="T33" fmla="*/ 72231 h 54"/>
                <a:gd name="T34" fmla="*/ 123652 w 55"/>
                <a:gd name="T35" fmla="*/ 72231 h 54"/>
                <a:gd name="T36" fmla="*/ 120217 w 55"/>
                <a:gd name="T37" fmla="*/ 72231 h 54"/>
                <a:gd name="T38" fmla="*/ 120217 w 55"/>
                <a:gd name="T39" fmla="*/ 61912 h 54"/>
                <a:gd name="T40" fmla="*/ 96174 w 55"/>
                <a:gd name="T41" fmla="*/ 51594 h 54"/>
                <a:gd name="T42" fmla="*/ 54957 w 55"/>
                <a:gd name="T43" fmla="*/ 92869 h 54"/>
                <a:gd name="T44" fmla="*/ 96174 w 55"/>
                <a:gd name="T45" fmla="*/ 134143 h 54"/>
                <a:gd name="T46" fmla="*/ 120217 w 55"/>
                <a:gd name="T47" fmla="*/ 123825 h 54"/>
                <a:gd name="T48" fmla="*/ 120217 w 55"/>
                <a:gd name="T49" fmla="*/ 113506 h 54"/>
                <a:gd name="T50" fmla="*/ 123652 w 55"/>
                <a:gd name="T51" fmla="*/ 113506 h 54"/>
                <a:gd name="T52" fmla="*/ 137391 w 55"/>
                <a:gd name="T53" fmla="*/ 113506 h 54"/>
                <a:gd name="T54" fmla="*/ 140826 w 55"/>
                <a:gd name="T55" fmla="*/ 113506 h 54"/>
                <a:gd name="T56" fmla="*/ 140826 w 55"/>
                <a:gd name="T57" fmla="*/ 12726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" y="27"/>
                  </a:moveTo>
                  <a:cubicBezTo>
                    <a:pt x="4" y="40"/>
                    <a:pt x="15" y="50"/>
                    <a:pt x="27" y="50"/>
                  </a:cubicBezTo>
                  <a:cubicBezTo>
                    <a:pt x="40" y="50"/>
                    <a:pt x="50" y="40"/>
                    <a:pt x="50" y="27"/>
                  </a:cubicBezTo>
                  <a:cubicBezTo>
                    <a:pt x="50" y="14"/>
                    <a:pt x="40" y="4"/>
                    <a:pt x="27" y="4"/>
                  </a:cubicBezTo>
                  <a:cubicBezTo>
                    <a:pt x="15" y="4"/>
                    <a:pt x="4" y="14"/>
                    <a:pt x="4" y="27"/>
                  </a:cubicBezTo>
                  <a:close/>
                  <a:moveTo>
                    <a:pt x="41" y="37"/>
                  </a:moveTo>
                  <a:cubicBezTo>
                    <a:pt x="41" y="42"/>
                    <a:pt x="33" y="44"/>
                    <a:pt x="28" y="44"/>
                  </a:cubicBezTo>
                  <a:cubicBezTo>
                    <a:pt x="18" y="44"/>
                    <a:pt x="11" y="37"/>
                    <a:pt x="11" y="27"/>
                  </a:cubicBezTo>
                  <a:cubicBezTo>
                    <a:pt x="11" y="17"/>
                    <a:pt x="18" y="10"/>
                    <a:pt x="28" y="10"/>
                  </a:cubicBezTo>
                  <a:cubicBezTo>
                    <a:pt x="31" y="10"/>
                    <a:pt x="40" y="11"/>
                    <a:pt x="40" y="17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1" y="15"/>
                    <a:pt x="16" y="20"/>
                    <a:pt x="16" y="27"/>
                  </a:cubicBezTo>
                  <a:cubicBezTo>
                    <a:pt x="16" y="34"/>
                    <a:pt x="21" y="39"/>
                    <a:pt x="28" y="39"/>
                  </a:cubicBezTo>
                  <a:cubicBezTo>
                    <a:pt x="31" y="39"/>
                    <a:pt x="35" y="38"/>
                    <a:pt x="35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3"/>
                    <a:pt x="36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dirty="0">
                <a:solidFill>
                  <a:schemeClr val="bg1">
                    <a:lumMod val="75000"/>
                  </a:schemeClr>
                </a:solidFill>
                <a:latin typeface="Gotham Light" panose="02000603030000020004" pitchFamily="2" charset="0"/>
              </a:endParaRPr>
            </a:p>
          </p:txBody>
        </p:sp>
        <p:sp>
          <p:nvSpPr>
            <p:cNvPr id="12" name="Rectangle: Rounded Corners 11"/>
            <p:cNvSpPr/>
            <p:nvPr/>
          </p:nvSpPr>
          <p:spPr>
            <a:xfrm rot="2700000">
              <a:off x="-59091" y="5630552"/>
              <a:ext cx="1016000" cy="167056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" name="Rectangle: Rounded Corners 12"/>
            <p:cNvSpPr/>
            <p:nvPr/>
          </p:nvSpPr>
          <p:spPr>
            <a:xfrm rot="2700000" flipH="1">
              <a:off x="253214" y="5169707"/>
              <a:ext cx="82145" cy="126846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Rectangle: Rounded Corners 13"/>
            <p:cNvSpPr/>
            <p:nvPr/>
          </p:nvSpPr>
          <p:spPr>
            <a:xfrm rot="2700000" flipH="1">
              <a:off x="2316474" y="4352866"/>
              <a:ext cx="45719" cy="200455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Rectangle: Rounded Corners 14"/>
            <p:cNvSpPr/>
            <p:nvPr/>
          </p:nvSpPr>
          <p:spPr>
            <a:xfrm rot="2700000" flipH="1">
              <a:off x="7578004" y="4063217"/>
              <a:ext cx="45793" cy="38115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Rectangle: Rounded Corners 15"/>
            <p:cNvSpPr/>
            <p:nvPr/>
          </p:nvSpPr>
          <p:spPr>
            <a:xfrm rot="2700000" flipH="1">
              <a:off x="9656665" y="2296495"/>
              <a:ext cx="184279" cy="383177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Rectangle: Rounded Corners 16"/>
            <p:cNvSpPr/>
            <p:nvPr/>
          </p:nvSpPr>
          <p:spPr>
            <a:xfrm rot="2700000">
              <a:off x="7063233" y="373967"/>
              <a:ext cx="550790" cy="167056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8" name="Rectangle: Rounded Corners 17"/>
            <p:cNvSpPr/>
            <p:nvPr/>
          </p:nvSpPr>
          <p:spPr>
            <a:xfrm rot="2700000">
              <a:off x="7552981" y="-744033"/>
              <a:ext cx="350766" cy="167056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9" name="Rectangle: Rounded Corners 18"/>
            <p:cNvSpPr/>
            <p:nvPr/>
          </p:nvSpPr>
          <p:spPr>
            <a:xfrm rot="2700000">
              <a:off x="2300396" y="-937515"/>
              <a:ext cx="350766" cy="167056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20" name="Rectangle: Rounded Corners 19"/>
            <p:cNvSpPr/>
            <p:nvPr/>
          </p:nvSpPr>
          <p:spPr>
            <a:xfrm rot="2700000">
              <a:off x="887945" y="-1179708"/>
              <a:ext cx="764930" cy="264436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21" name="Rectangle: Rounded Corners 20"/>
            <p:cNvSpPr/>
            <p:nvPr/>
          </p:nvSpPr>
          <p:spPr>
            <a:xfrm rot="2700000" flipH="1">
              <a:off x="625789" y="-228792"/>
              <a:ext cx="50701" cy="259220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: Rounded Corners 21"/>
            <p:cNvSpPr/>
            <p:nvPr/>
          </p:nvSpPr>
          <p:spPr>
            <a:xfrm rot="2700000" flipH="1">
              <a:off x="11207545" y="4393474"/>
              <a:ext cx="66130" cy="228016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2298700" y="933525"/>
            <a:ext cx="7150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Серебряные волонтёры</a:t>
            </a:r>
            <a:endParaRPr lang="en-US" sz="4800" b="1" dirty="0">
              <a:solidFill>
                <a:schemeClr val="bg1"/>
              </a:solidFill>
              <a:latin typeface="HelveticaNeue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8" name="Rectangle: Rounded Corners 37"/>
          <p:cNvSpPr/>
          <p:nvPr/>
        </p:nvSpPr>
        <p:spPr>
          <a:xfrm>
            <a:off x="6000639" y="1780953"/>
            <a:ext cx="360000" cy="6714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6" name="Рисунок 85" descr="hgj6CsyMBy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" y="4165600"/>
            <a:ext cx="3589867" cy="2692400"/>
          </a:xfrm>
          <a:prstGeom prst="rect">
            <a:avLst/>
          </a:prstGeom>
        </p:spPr>
      </p:pic>
      <p:pic>
        <p:nvPicPr>
          <p:cNvPr id="87" name="Рисунок 86" descr="e7MIYUmOhT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3000" y="4178300"/>
            <a:ext cx="4763911" cy="2679700"/>
          </a:xfrm>
          <a:prstGeom prst="rect">
            <a:avLst/>
          </a:prstGeom>
        </p:spPr>
      </p:pic>
      <p:pic>
        <p:nvPicPr>
          <p:cNvPr id="88" name="Рисунок 87" descr="JJmz90Ej6PQ.jpg"/>
          <p:cNvPicPr>
            <a:picLocks noChangeAspect="1"/>
          </p:cNvPicPr>
          <p:nvPr/>
        </p:nvPicPr>
        <p:blipFill>
          <a:blip r:embed="rId4" cstate="print"/>
          <a:srcRect t="37641" b="6122"/>
          <a:stretch>
            <a:fillRect/>
          </a:stretch>
        </p:blipFill>
        <p:spPr>
          <a:xfrm>
            <a:off x="8433176" y="4178300"/>
            <a:ext cx="3562750" cy="2679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6607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9"/>
          <p:cNvGrpSpPr/>
          <p:nvPr/>
        </p:nvGrpSpPr>
        <p:grpSpPr>
          <a:xfrm>
            <a:off x="1524667" y="4533900"/>
            <a:ext cx="7314533" cy="1884254"/>
            <a:chOff x="1048185" y="3555983"/>
            <a:chExt cx="8408273" cy="2307461"/>
          </a:xfrm>
        </p:grpSpPr>
        <p:sp>
          <p:nvSpPr>
            <p:cNvPr id="3" name="Freeform 19"/>
            <p:cNvSpPr>
              <a:spLocks noEditPoints="1"/>
            </p:cNvSpPr>
            <p:nvPr/>
          </p:nvSpPr>
          <p:spPr bwMode="auto">
            <a:xfrm>
              <a:off x="1048185" y="4700880"/>
              <a:ext cx="7917098" cy="1017686"/>
            </a:xfrm>
            <a:custGeom>
              <a:avLst/>
              <a:gdLst>
                <a:gd name="T0" fmla="*/ 1275 w 2678"/>
                <a:gd name="T1" fmla="*/ 43 h 344"/>
                <a:gd name="T2" fmla="*/ 1475 w 2678"/>
                <a:gd name="T3" fmla="*/ 69 h 344"/>
                <a:gd name="T4" fmla="*/ 1568 w 2678"/>
                <a:gd name="T5" fmla="*/ 116 h 344"/>
                <a:gd name="T6" fmla="*/ 1714 w 2678"/>
                <a:gd name="T7" fmla="*/ 115 h 344"/>
                <a:gd name="T8" fmla="*/ 1710 w 2678"/>
                <a:gd name="T9" fmla="*/ 95 h 344"/>
                <a:gd name="T10" fmla="*/ 1832 w 2678"/>
                <a:gd name="T11" fmla="*/ 13 h 344"/>
                <a:gd name="T12" fmla="*/ 2133 w 2678"/>
                <a:gd name="T13" fmla="*/ 80 h 344"/>
                <a:gd name="T14" fmla="*/ 2140 w 2678"/>
                <a:gd name="T15" fmla="*/ 85 h 344"/>
                <a:gd name="T16" fmla="*/ 2323 w 2678"/>
                <a:gd name="T17" fmla="*/ 31 h 344"/>
                <a:gd name="T18" fmla="*/ 2375 w 2678"/>
                <a:gd name="T19" fmla="*/ 43 h 344"/>
                <a:gd name="T20" fmla="*/ 2349 w 2678"/>
                <a:gd name="T21" fmla="*/ 63 h 344"/>
                <a:gd name="T22" fmla="*/ 2275 w 2678"/>
                <a:gd name="T23" fmla="*/ 108 h 344"/>
                <a:gd name="T24" fmla="*/ 2340 w 2678"/>
                <a:gd name="T25" fmla="*/ 189 h 344"/>
                <a:gd name="T26" fmla="*/ 2274 w 2678"/>
                <a:gd name="T27" fmla="*/ 244 h 344"/>
                <a:gd name="T28" fmla="*/ 2203 w 2678"/>
                <a:gd name="T29" fmla="*/ 260 h 344"/>
                <a:gd name="T30" fmla="*/ 2157 w 2678"/>
                <a:gd name="T31" fmla="*/ 205 h 344"/>
                <a:gd name="T32" fmla="*/ 1968 w 2678"/>
                <a:gd name="T33" fmla="*/ 262 h 344"/>
                <a:gd name="T34" fmla="*/ 1927 w 2678"/>
                <a:gd name="T35" fmla="*/ 269 h 344"/>
                <a:gd name="T36" fmla="*/ 1929 w 2678"/>
                <a:gd name="T37" fmla="*/ 246 h 344"/>
                <a:gd name="T38" fmla="*/ 1919 w 2678"/>
                <a:gd name="T39" fmla="*/ 216 h 344"/>
                <a:gd name="T40" fmla="*/ 1817 w 2678"/>
                <a:gd name="T41" fmla="*/ 206 h 344"/>
                <a:gd name="T42" fmla="*/ 1691 w 2678"/>
                <a:gd name="T43" fmla="*/ 210 h 344"/>
                <a:gd name="T44" fmla="*/ 1729 w 2678"/>
                <a:gd name="T45" fmla="*/ 223 h 344"/>
                <a:gd name="T46" fmla="*/ 1711 w 2678"/>
                <a:gd name="T47" fmla="*/ 236 h 344"/>
                <a:gd name="T48" fmla="*/ 1622 w 2678"/>
                <a:gd name="T49" fmla="*/ 211 h 344"/>
                <a:gd name="T50" fmla="*/ 1668 w 2678"/>
                <a:gd name="T51" fmla="*/ 294 h 344"/>
                <a:gd name="T52" fmla="*/ 1581 w 2678"/>
                <a:gd name="T53" fmla="*/ 299 h 344"/>
                <a:gd name="T54" fmla="*/ 1422 w 2678"/>
                <a:gd name="T55" fmla="*/ 256 h 344"/>
                <a:gd name="T56" fmla="*/ 1443 w 2678"/>
                <a:gd name="T57" fmla="*/ 323 h 344"/>
                <a:gd name="T58" fmla="*/ 1351 w 2678"/>
                <a:gd name="T59" fmla="*/ 321 h 344"/>
                <a:gd name="T60" fmla="*/ 1374 w 2678"/>
                <a:gd name="T61" fmla="*/ 265 h 344"/>
                <a:gd name="T62" fmla="*/ 1313 w 2678"/>
                <a:gd name="T63" fmla="*/ 259 h 344"/>
                <a:gd name="T64" fmla="*/ 1216 w 2678"/>
                <a:gd name="T65" fmla="*/ 246 h 344"/>
                <a:gd name="T66" fmla="*/ 1208 w 2678"/>
                <a:gd name="T67" fmla="*/ 214 h 344"/>
                <a:gd name="T68" fmla="*/ 586 w 2678"/>
                <a:gd name="T69" fmla="*/ 77 h 344"/>
                <a:gd name="T70" fmla="*/ 1141 w 2678"/>
                <a:gd name="T71" fmla="*/ 123 h 344"/>
                <a:gd name="T72" fmla="*/ 1207 w 2678"/>
                <a:gd name="T73" fmla="*/ 215 h 344"/>
                <a:gd name="T74" fmla="*/ 1203 w 2678"/>
                <a:gd name="T75" fmla="*/ 239 h 344"/>
                <a:gd name="T76" fmla="*/ 1038 w 2678"/>
                <a:gd name="T77" fmla="*/ 233 h 344"/>
                <a:gd name="T78" fmla="*/ 1081 w 2678"/>
                <a:gd name="T79" fmla="*/ 245 h 344"/>
                <a:gd name="T80" fmla="*/ 1067 w 2678"/>
                <a:gd name="T81" fmla="*/ 257 h 344"/>
                <a:gd name="T82" fmla="*/ 970 w 2678"/>
                <a:gd name="T83" fmla="*/ 234 h 344"/>
                <a:gd name="T84" fmla="*/ 1101 w 2678"/>
                <a:gd name="T85" fmla="*/ 315 h 344"/>
                <a:gd name="T86" fmla="*/ 976 w 2678"/>
                <a:gd name="T87" fmla="*/ 303 h 344"/>
                <a:gd name="T88" fmla="*/ 779 w 2678"/>
                <a:gd name="T89" fmla="*/ 276 h 344"/>
                <a:gd name="T90" fmla="*/ 786 w 2678"/>
                <a:gd name="T91" fmla="*/ 328 h 344"/>
                <a:gd name="T92" fmla="*/ 690 w 2678"/>
                <a:gd name="T93" fmla="*/ 316 h 344"/>
                <a:gd name="T94" fmla="*/ 732 w 2678"/>
                <a:gd name="T95" fmla="*/ 298 h 344"/>
                <a:gd name="T96" fmla="*/ 677 w 2678"/>
                <a:gd name="T97" fmla="*/ 278 h 344"/>
                <a:gd name="T98" fmla="*/ 575 w 2678"/>
                <a:gd name="T99" fmla="*/ 266 h 344"/>
                <a:gd name="T100" fmla="*/ 545 w 2678"/>
                <a:gd name="T101" fmla="*/ 237 h 344"/>
                <a:gd name="T102" fmla="*/ 501 w 2678"/>
                <a:gd name="T103" fmla="*/ 246 h 344"/>
                <a:gd name="T104" fmla="*/ 127 w 2678"/>
                <a:gd name="T105" fmla="*/ 43 h 344"/>
                <a:gd name="T106" fmla="*/ 545 w 2678"/>
                <a:gd name="T107" fmla="*/ 231 h 344"/>
                <a:gd name="T108" fmla="*/ 545 w 2678"/>
                <a:gd name="T109" fmla="*/ 258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78" h="344">
                  <a:moveTo>
                    <a:pt x="1207" y="52"/>
                  </a:moveTo>
                  <a:cubicBezTo>
                    <a:pt x="1221" y="49"/>
                    <a:pt x="1237" y="46"/>
                    <a:pt x="1255" y="44"/>
                  </a:cubicBezTo>
                  <a:cubicBezTo>
                    <a:pt x="1260" y="43"/>
                    <a:pt x="1266" y="43"/>
                    <a:pt x="1273" y="43"/>
                  </a:cubicBezTo>
                  <a:cubicBezTo>
                    <a:pt x="1273" y="43"/>
                    <a:pt x="1274" y="43"/>
                    <a:pt x="1275" y="43"/>
                  </a:cubicBezTo>
                  <a:cubicBezTo>
                    <a:pt x="1346" y="39"/>
                    <a:pt x="1406" y="45"/>
                    <a:pt x="1471" y="68"/>
                  </a:cubicBezTo>
                  <a:cubicBezTo>
                    <a:pt x="1471" y="68"/>
                    <a:pt x="1471" y="68"/>
                    <a:pt x="1471" y="68"/>
                  </a:cubicBezTo>
                  <a:cubicBezTo>
                    <a:pt x="1472" y="69"/>
                    <a:pt x="1474" y="69"/>
                    <a:pt x="1475" y="69"/>
                  </a:cubicBezTo>
                  <a:cubicBezTo>
                    <a:pt x="1475" y="69"/>
                    <a:pt x="1475" y="69"/>
                    <a:pt x="1475" y="69"/>
                  </a:cubicBezTo>
                  <a:cubicBezTo>
                    <a:pt x="1514" y="81"/>
                    <a:pt x="1547" y="97"/>
                    <a:pt x="1568" y="115"/>
                  </a:cubicBezTo>
                  <a:cubicBezTo>
                    <a:pt x="1568" y="115"/>
                    <a:pt x="1568" y="115"/>
                    <a:pt x="1568" y="115"/>
                  </a:cubicBezTo>
                  <a:cubicBezTo>
                    <a:pt x="1568" y="115"/>
                    <a:pt x="1568" y="115"/>
                    <a:pt x="1568" y="115"/>
                  </a:cubicBezTo>
                  <a:cubicBezTo>
                    <a:pt x="1568" y="116"/>
                    <a:pt x="1568" y="116"/>
                    <a:pt x="1568" y="116"/>
                  </a:cubicBezTo>
                  <a:cubicBezTo>
                    <a:pt x="1568" y="116"/>
                    <a:pt x="1568" y="115"/>
                    <a:pt x="1569" y="115"/>
                  </a:cubicBezTo>
                  <a:cubicBezTo>
                    <a:pt x="1569" y="116"/>
                    <a:pt x="1569" y="116"/>
                    <a:pt x="1569" y="117"/>
                  </a:cubicBezTo>
                  <a:cubicBezTo>
                    <a:pt x="1570" y="117"/>
                    <a:pt x="1570" y="117"/>
                    <a:pt x="1570" y="117"/>
                  </a:cubicBezTo>
                  <a:cubicBezTo>
                    <a:pt x="1714" y="115"/>
                    <a:pt x="1714" y="115"/>
                    <a:pt x="1714" y="115"/>
                  </a:cubicBezTo>
                  <a:cubicBezTo>
                    <a:pt x="1715" y="115"/>
                    <a:pt x="1716" y="114"/>
                    <a:pt x="1717" y="114"/>
                  </a:cubicBezTo>
                  <a:cubicBezTo>
                    <a:pt x="1713" y="107"/>
                    <a:pt x="1711" y="101"/>
                    <a:pt x="1711" y="96"/>
                  </a:cubicBezTo>
                  <a:cubicBezTo>
                    <a:pt x="1711" y="96"/>
                    <a:pt x="1711" y="96"/>
                    <a:pt x="1711" y="96"/>
                  </a:cubicBezTo>
                  <a:cubicBezTo>
                    <a:pt x="1710" y="96"/>
                    <a:pt x="1710" y="95"/>
                    <a:pt x="1710" y="95"/>
                  </a:cubicBezTo>
                  <a:cubicBezTo>
                    <a:pt x="1710" y="95"/>
                    <a:pt x="1710" y="95"/>
                    <a:pt x="1711" y="96"/>
                  </a:cubicBezTo>
                  <a:cubicBezTo>
                    <a:pt x="1708" y="91"/>
                    <a:pt x="1707" y="86"/>
                    <a:pt x="1706" y="81"/>
                  </a:cubicBezTo>
                  <a:cubicBezTo>
                    <a:pt x="1705" y="81"/>
                    <a:pt x="1704" y="81"/>
                    <a:pt x="1703" y="81"/>
                  </a:cubicBezTo>
                  <a:cubicBezTo>
                    <a:pt x="1672" y="56"/>
                    <a:pt x="1708" y="10"/>
                    <a:pt x="1832" y="13"/>
                  </a:cubicBezTo>
                  <a:cubicBezTo>
                    <a:pt x="1907" y="0"/>
                    <a:pt x="2005" y="18"/>
                    <a:pt x="2038" y="36"/>
                  </a:cubicBezTo>
                  <a:cubicBezTo>
                    <a:pt x="2038" y="36"/>
                    <a:pt x="2037" y="36"/>
                    <a:pt x="2036" y="36"/>
                  </a:cubicBezTo>
                  <a:cubicBezTo>
                    <a:pt x="2076" y="47"/>
                    <a:pt x="2110" y="62"/>
                    <a:pt x="2133" y="80"/>
                  </a:cubicBezTo>
                  <a:cubicBezTo>
                    <a:pt x="2133" y="80"/>
                    <a:pt x="2133" y="80"/>
                    <a:pt x="2133" y="80"/>
                  </a:cubicBezTo>
                  <a:cubicBezTo>
                    <a:pt x="2134" y="80"/>
                    <a:pt x="2134" y="80"/>
                    <a:pt x="2134" y="80"/>
                  </a:cubicBezTo>
                  <a:cubicBezTo>
                    <a:pt x="2134" y="80"/>
                    <a:pt x="2134" y="80"/>
                    <a:pt x="2134" y="79"/>
                  </a:cubicBezTo>
                  <a:cubicBezTo>
                    <a:pt x="2134" y="80"/>
                    <a:pt x="2135" y="81"/>
                    <a:pt x="2135" y="81"/>
                  </a:cubicBezTo>
                  <a:cubicBezTo>
                    <a:pt x="2137" y="83"/>
                    <a:pt x="2138" y="84"/>
                    <a:pt x="2140" y="85"/>
                  </a:cubicBezTo>
                  <a:cubicBezTo>
                    <a:pt x="2171" y="84"/>
                    <a:pt x="2204" y="79"/>
                    <a:pt x="2232" y="73"/>
                  </a:cubicBezTo>
                  <a:cubicBezTo>
                    <a:pt x="2262" y="66"/>
                    <a:pt x="2287" y="58"/>
                    <a:pt x="2298" y="50"/>
                  </a:cubicBezTo>
                  <a:cubicBezTo>
                    <a:pt x="2304" y="51"/>
                    <a:pt x="2304" y="51"/>
                    <a:pt x="2304" y="51"/>
                  </a:cubicBezTo>
                  <a:cubicBezTo>
                    <a:pt x="2308" y="43"/>
                    <a:pt x="2315" y="29"/>
                    <a:pt x="2323" y="31"/>
                  </a:cubicBezTo>
                  <a:cubicBezTo>
                    <a:pt x="2332" y="34"/>
                    <a:pt x="2326" y="45"/>
                    <a:pt x="2335" y="39"/>
                  </a:cubicBezTo>
                  <a:cubicBezTo>
                    <a:pt x="2343" y="33"/>
                    <a:pt x="2363" y="18"/>
                    <a:pt x="2368" y="24"/>
                  </a:cubicBezTo>
                  <a:cubicBezTo>
                    <a:pt x="2369" y="26"/>
                    <a:pt x="2364" y="35"/>
                    <a:pt x="2361" y="37"/>
                  </a:cubicBezTo>
                  <a:cubicBezTo>
                    <a:pt x="2374" y="31"/>
                    <a:pt x="2385" y="31"/>
                    <a:pt x="2375" y="43"/>
                  </a:cubicBezTo>
                  <a:cubicBezTo>
                    <a:pt x="2373" y="46"/>
                    <a:pt x="2387" y="41"/>
                    <a:pt x="2389" y="43"/>
                  </a:cubicBezTo>
                  <a:cubicBezTo>
                    <a:pt x="2392" y="46"/>
                    <a:pt x="2382" y="51"/>
                    <a:pt x="2369" y="55"/>
                  </a:cubicBezTo>
                  <a:cubicBezTo>
                    <a:pt x="2360" y="58"/>
                    <a:pt x="2354" y="60"/>
                    <a:pt x="2348" y="63"/>
                  </a:cubicBezTo>
                  <a:cubicBezTo>
                    <a:pt x="2349" y="63"/>
                    <a:pt x="2349" y="63"/>
                    <a:pt x="2349" y="63"/>
                  </a:cubicBezTo>
                  <a:cubicBezTo>
                    <a:pt x="2334" y="74"/>
                    <a:pt x="2304" y="84"/>
                    <a:pt x="2269" y="92"/>
                  </a:cubicBezTo>
                  <a:cubicBezTo>
                    <a:pt x="2235" y="99"/>
                    <a:pt x="2196" y="104"/>
                    <a:pt x="2159" y="106"/>
                  </a:cubicBezTo>
                  <a:cubicBezTo>
                    <a:pt x="2160" y="107"/>
                    <a:pt x="2161" y="108"/>
                    <a:pt x="2162" y="109"/>
                  </a:cubicBezTo>
                  <a:cubicBezTo>
                    <a:pt x="2275" y="108"/>
                    <a:pt x="2275" y="108"/>
                    <a:pt x="2275" y="108"/>
                  </a:cubicBezTo>
                  <a:cubicBezTo>
                    <a:pt x="2264" y="94"/>
                    <a:pt x="2264" y="94"/>
                    <a:pt x="2264" y="94"/>
                  </a:cubicBezTo>
                  <a:cubicBezTo>
                    <a:pt x="2678" y="144"/>
                    <a:pt x="2678" y="144"/>
                    <a:pt x="2678" y="144"/>
                  </a:cubicBezTo>
                  <a:cubicBezTo>
                    <a:pt x="2367" y="223"/>
                    <a:pt x="2367" y="223"/>
                    <a:pt x="2367" y="223"/>
                  </a:cubicBezTo>
                  <a:cubicBezTo>
                    <a:pt x="2340" y="189"/>
                    <a:pt x="2340" y="189"/>
                    <a:pt x="2340" y="189"/>
                  </a:cubicBezTo>
                  <a:cubicBezTo>
                    <a:pt x="2200" y="192"/>
                    <a:pt x="2200" y="192"/>
                    <a:pt x="2200" y="192"/>
                  </a:cubicBezTo>
                  <a:cubicBezTo>
                    <a:pt x="2200" y="193"/>
                    <a:pt x="2199" y="193"/>
                    <a:pt x="2199" y="193"/>
                  </a:cubicBezTo>
                  <a:cubicBezTo>
                    <a:pt x="2231" y="206"/>
                    <a:pt x="2253" y="222"/>
                    <a:pt x="2248" y="246"/>
                  </a:cubicBezTo>
                  <a:cubicBezTo>
                    <a:pt x="2257" y="247"/>
                    <a:pt x="2266" y="246"/>
                    <a:pt x="2274" y="244"/>
                  </a:cubicBezTo>
                  <a:cubicBezTo>
                    <a:pt x="2297" y="238"/>
                    <a:pt x="2322" y="250"/>
                    <a:pt x="2314" y="256"/>
                  </a:cubicBezTo>
                  <a:cubicBezTo>
                    <a:pt x="2306" y="262"/>
                    <a:pt x="2273" y="265"/>
                    <a:pt x="2257" y="262"/>
                  </a:cubicBezTo>
                  <a:cubicBezTo>
                    <a:pt x="2242" y="259"/>
                    <a:pt x="2240" y="260"/>
                    <a:pt x="2240" y="262"/>
                  </a:cubicBezTo>
                  <a:cubicBezTo>
                    <a:pt x="2241" y="264"/>
                    <a:pt x="2217" y="267"/>
                    <a:pt x="2203" y="260"/>
                  </a:cubicBezTo>
                  <a:cubicBezTo>
                    <a:pt x="2196" y="256"/>
                    <a:pt x="2188" y="250"/>
                    <a:pt x="2191" y="244"/>
                  </a:cubicBezTo>
                  <a:cubicBezTo>
                    <a:pt x="2192" y="244"/>
                    <a:pt x="2192" y="244"/>
                    <a:pt x="2192" y="244"/>
                  </a:cubicBezTo>
                  <a:cubicBezTo>
                    <a:pt x="2190" y="243"/>
                    <a:pt x="2190" y="243"/>
                    <a:pt x="2190" y="243"/>
                  </a:cubicBezTo>
                  <a:cubicBezTo>
                    <a:pt x="2196" y="227"/>
                    <a:pt x="2181" y="215"/>
                    <a:pt x="2157" y="205"/>
                  </a:cubicBezTo>
                  <a:cubicBezTo>
                    <a:pt x="2104" y="205"/>
                    <a:pt x="2055" y="209"/>
                    <a:pt x="2001" y="215"/>
                  </a:cubicBezTo>
                  <a:cubicBezTo>
                    <a:pt x="2002" y="217"/>
                    <a:pt x="2003" y="218"/>
                    <a:pt x="2004" y="220"/>
                  </a:cubicBezTo>
                  <a:cubicBezTo>
                    <a:pt x="2011" y="231"/>
                    <a:pt x="2009" y="241"/>
                    <a:pt x="1995" y="250"/>
                  </a:cubicBezTo>
                  <a:cubicBezTo>
                    <a:pt x="1989" y="255"/>
                    <a:pt x="1980" y="259"/>
                    <a:pt x="1968" y="262"/>
                  </a:cubicBezTo>
                  <a:cubicBezTo>
                    <a:pt x="1974" y="266"/>
                    <a:pt x="1983" y="269"/>
                    <a:pt x="1995" y="270"/>
                  </a:cubicBezTo>
                  <a:cubicBezTo>
                    <a:pt x="2028" y="274"/>
                    <a:pt x="2020" y="286"/>
                    <a:pt x="2001" y="286"/>
                  </a:cubicBezTo>
                  <a:cubicBezTo>
                    <a:pt x="1981" y="287"/>
                    <a:pt x="1948" y="279"/>
                    <a:pt x="1942" y="273"/>
                  </a:cubicBezTo>
                  <a:cubicBezTo>
                    <a:pt x="1936" y="268"/>
                    <a:pt x="1931" y="268"/>
                    <a:pt x="1927" y="269"/>
                  </a:cubicBezTo>
                  <a:cubicBezTo>
                    <a:pt x="1922" y="270"/>
                    <a:pt x="1896" y="265"/>
                    <a:pt x="1902" y="257"/>
                  </a:cubicBezTo>
                  <a:cubicBezTo>
                    <a:pt x="1905" y="254"/>
                    <a:pt x="1913" y="249"/>
                    <a:pt x="1929" y="247"/>
                  </a:cubicBezTo>
                  <a:cubicBezTo>
                    <a:pt x="1930" y="247"/>
                    <a:pt x="1931" y="247"/>
                    <a:pt x="1931" y="247"/>
                  </a:cubicBezTo>
                  <a:cubicBezTo>
                    <a:pt x="1929" y="246"/>
                    <a:pt x="1929" y="246"/>
                    <a:pt x="1929" y="246"/>
                  </a:cubicBezTo>
                  <a:cubicBezTo>
                    <a:pt x="1937" y="243"/>
                    <a:pt x="1944" y="241"/>
                    <a:pt x="1948" y="238"/>
                  </a:cubicBezTo>
                  <a:cubicBezTo>
                    <a:pt x="1954" y="234"/>
                    <a:pt x="1955" y="228"/>
                    <a:pt x="1952" y="223"/>
                  </a:cubicBezTo>
                  <a:cubicBezTo>
                    <a:pt x="1951" y="222"/>
                    <a:pt x="1950" y="221"/>
                    <a:pt x="1950" y="220"/>
                  </a:cubicBezTo>
                  <a:cubicBezTo>
                    <a:pt x="1942" y="221"/>
                    <a:pt x="1931" y="219"/>
                    <a:pt x="1919" y="216"/>
                  </a:cubicBezTo>
                  <a:cubicBezTo>
                    <a:pt x="1912" y="217"/>
                    <a:pt x="1905" y="217"/>
                    <a:pt x="1898" y="218"/>
                  </a:cubicBezTo>
                  <a:cubicBezTo>
                    <a:pt x="1884" y="219"/>
                    <a:pt x="1862" y="213"/>
                    <a:pt x="1838" y="202"/>
                  </a:cubicBezTo>
                  <a:cubicBezTo>
                    <a:pt x="1836" y="202"/>
                    <a:pt x="1833" y="202"/>
                    <a:pt x="1832" y="202"/>
                  </a:cubicBezTo>
                  <a:cubicBezTo>
                    <a:pt x="1838" y="205"/>
                    <a:pt x="1830" y="209"/>
                    <a:pt x="1817" y="206"/>
                  </a:cubicBezTo>
                  <a:cubicBezTo>
                    <a:pt x="1820" y="209"/>
                    <a:pt x="1810" y="211"/>
                    <a:pt x="1799" y="205"/>
                  </a:cubicBezTo>
                  <a:cubicBezTo>
                    <a:pt x="1796" y="204"/>
                    <a:pt x="1793" y="203"/>
                    <a:pt x="1791" y="202"/>
                  </a:cubicBezTo>
                  <a:cubicBezTo>
                    <a:pt x="1676" y="204"/>
                    <a:pt x="1676" y="204"/>
                    <a:pt x="1676" y="204"/>
                  </a:cubicBezTo>
                  <a:cubicBezTo>
                    <a:pt x="1681" y="206"/>
                    <a:pt x="1686" y="208"/>
                    <a:pt x="1691" y="210"/>
                  </a:cubicBezTo>
                  <a:cubicBezTo>
                    <a:pt x="1686" y="212"/>
                    <a:pt x="1686" y="212"/>
                    <a:pt x="1686" y="212"/>
                  </a:cubicBezTo>
                  <a:cubicBezTo>
                    <a:pt x="1688" y="213"/>
                    <a:pt x="1690" y="213"/>
                    <a:pt x="1692" y="213"/>
                  </a:cubicBezTo>
                  <a:cubicBezTo>
                    <a:pt x="1700" y="214"/>
                    <a:pt x="1732" y="215"/>
                    <a:pt x="1733" y="220"/>
                  </a:cubicBezTo>
                  <a:cubicBezTo>
                    <a:pt x="1733" y="222"/>
                    <a:pt x="1732" y="223"/>
                    <a:pt x="1729" y="223"/>
                  </a:cubicBezTo>
                  <a:cubicBezTo>
                    <a:pt x="1731" y="224"/>
                    <a:pt x="1732" y="224"/>
                    <a:pt x="1733" y="225"/>
                  </a:cubicBezTo>
                  <a:cubicBezTo>
                    <a:pt x="1742" y="229"/>
                    <a:pt x="1733" y="231"/>
                    <a:pt x="1727" y="231"/>
                  </a:cubicBezTo>
                  <a:cubicBezTo>
                    <a:pt x="1727" y="231"/>
                    <a:pt x="1727" y="231"/>
                    <a:pt x="1727" y="231"/>
                  </a:cubicBezTo>
                  <a:cubicBezTo>
                    <a:pt x="1730" y="235"/>
                    <a:pt x="1724" y="239"/>
                    <a:pt x="1711" y="236"/>
                  </a:cubicBezTo>
                  <a:cubicBezTo>
                    <a:pt x="1715" y="239"/>
                    <a:pt x="1702" y="241"/>
                    <a:pt x="1689" y="235"/>
                  </a:cubicBezTo>
                  <a:cubicBezTo>
                    <a:pt x="1676" y="230"/>
                    <a:pt x="1675" y="229"/>
                    <a:pt x="1664" y="224"/>
                  </a:cubicBezTo>
                  <a:cubicBezTo>
                    <a:pt x="1660" y="226"/>
                    <a:pt x="1660" y="226"/>
                    <a:pt x="1660" y="226"/>
                  </a:cubicBezTo>
                  <a:cubicBezTo>
                    <a:pt x="1648" y="222"/>
                    <a:pt x="1635" y="217"/>
                    <a:pt x="1622" y="211"/>
                  </a:cubicBezTo>
                  <a:cubicBezTo>
                    <a:pt x="1625" y="224"/>
                    <a:pt x="1624" y="233"/>
                    <a:pt x="1614" y="235"/>
                  </a:cubicBezTo>
                  <a:cubicBezTo>
                    <a:pt x="1637" y="248"/>
                    <a:pt x="1649" y="263"/>
                    <a:pt x="1645" y="279"/>
                  </a:cubicBezTo>
                  <a:cubicBezTo>
                    <a:pt x="1644" y="284"/>
                    <a:pt x="1642" y="288"/>
                    <a:pt x="1639" y="292"/>
                  </a:cubicBezTo>
                  <a:cubicBezTo>
                    <a:pt x="1648" y="294"/>
                    <a:pt x="1658" y="295"/>
                    <a:pt x="1668" y="294"/>
                  </a:cubicBezTo>
                  <a:cubicBezTo>
                    <a:pt x="1698" y="292"/>
                    <a:pt x="1710" y="306"/>
                    <a:pt x="1696" y="310"/>
                  </a:cubicBezTo>
                  <a:cubicBezTo>
                    <a:pt x="1682" y="314"/>
                    <a:pt x="1647" y="313"/>
                    <a:pt x="1634" y="308"/>
                  </a:cubicBezTo>
                  <a:cubicBezTo>
                    <a:pt x="1621" y="303"/>
                    <a:pt x="1618" y="305"/>
                    <a:pt x="1616" y="306"/>
                  </a:cubicBezTo>
                  <a:cubicBezTo>
                    <a:pt x="1614" y="308"/>
                    <a:pt x="1587" y="308"/>
                    <a:pt x="1581" y="299"/>
                  </a:cubicBezTo>
                  <a:cubicBezTo>
                    <a:pt x="1578" y="295"/>
                    <a:pt x="1576" y="289"/>
                    <a:pt x="1584" y="284"/>
                  </a:cubicBezTo>
                  <a:cubicBezTo>
                    <a:pt x="1587" y="281"/>
                    <a:pt x="1589" y="277"/>
                    <a:pt x="1589" y="274"/>
                  </a:cubicBezTo>
                  <a:cubicBezTo>
                    <a:pt x="1592" y="263"/>
                    <a:pt x="1585" y="254"/>
                    <a:pt x="1572" y="246"/>
                  </a:cubicBezTo>
                  <a:cubicBezTo>
                    <a:pt x="1522" y="246"/>
                    <a:pt x="1475" y="250"/>
                    <a:pt x="1422" y="256"/>
                  </a:cubicBezTo>
                  <a:cubicBezTo>
                    <a:pt x="1423" y="256"/>
                    <a:pt x="1424" y="257"/>
                    <a:pt x="1425" y="258"/>
                  </a:cubicBezTo>
                  <a:cubicBezTo>
                    <a:pt x="1443" y="277"/>
                    <a:pt x="1443" y="298"/>
                    <a:pt x="1415" y="316"/>
                  </a:cubicBezTo>
                  <a:cubicBezTo>
                    <a:pt x="1414" y="317"/>
                    <a:pt x="1413" y="317"/>
                    <a:pt x="1412" y="318"/>
                  </a:cubicBezTo>
                  <a:cubicBezTo>
                    <a:pt x="1419" y="321"/>
                    <a:pt x="1431" y="323"/>
                    <a:pt x="1443" y="323"/>
                  </a:cubicBezTo>
                  <a:cubicBezTo>
                    <a:pt x="1475" y="323"/>
                    <a:pt x="1476" y="337"/>
                    <a:pt x="1459" y="340"/>
                  </a:cubicBezTo>
                  <a:cubicBezTo>
                    <a:pt x="1442" y="342"/>
                    <a:pt x="1407" y="338"/>
                    <a:pt x="1397" y="333"/>
                  </a:cubicBezTo>
                  <a:cubicBezTo>
                    <a:pt x="1388" y="327"/>
                    <a:pt x="1383" y="329"/>
                    <a:pt x="1381" y="330"/>
                  </a:cubicBezTo>
                  <a:cubicBezTo>
                    <a:pt x="1377" y="332"/>
                    <a:pt x="1350" y="329"/>
                    <a:pt x="1351" y="321"/>
                  </a:cubicBezTo>
                  <a:cubicBezTo>
                    <a:pt x="1351" y="317"/>
                    <a:pt x="1354" y="311"/>
                    <a:pt x="1366" y="307"/>
                  </a:cubicBezTo>
                  <a:cubicBezTo>
                    <a:pt x="1363" y="306"/>
                    <a:pt x="1363" y="306"/>
                    <a:pt x="1363" y="306"/>
                  </a:cubicBezTo>
                  <a:cubicBezTo>
                    <a:pt x="1366" y="305"/>
                    <a:pt x="1368" y="304"/>
                    <a:pt x="1369" y="303"/>
                  </a:cubicBezTo>
                  <a:cubicBezTo>
                    <a:pt x="1387" y="291"/>
                    <a:pt x="1387" y="278"/>
                    <a:pt x="1374" y="265"/>
                  </a:cubicBezTo>
                  <a:cubicBezTo>
                    <a:pt x="1373" y="264"/>
                    <a:pt x="1372" y="263"/>
                    <a:pt x="1370" y="261"/>
                  </a:cubicBezTo>
                  <a:cubicBezTo>
                    <a:pt x="1364" y="262"/>
                    <a:pt x="1364" y="262"/>
                    <a:pt x="1364" y="262"/>
                  </a:cubicBezTo>
                  <a:cubicBezTo>
                    <a:pt x="1357" y="263"/>
                    <a:pt x="1346" y="261"/>
                    <a:pt x="1334" y="257"/>
                  </a:cubicBezTo>
                  <a:cubicBezTo>
                    <a:pt x="1327" y="258"/>
                    <a:pt x="1320" y="259"/>
                    <a:pt x="1313" y="259"/>
                  </a:cubicBezTo>
                  <a:cubicBezTo>
                    <a:pt x="1299" y="261"/>
                    <a:pt x="1278" y="254"/>
                    <a:pt x="1255" y="243"/>
                  </a:cubicBezTo>
                  <a:cubicBezTo>
                    <a:pt x="1253" y="243"/>
                    <a:pt x="1250" y="243"/>
                    <a:pt x="1249" y="242"/>
                  </a:cubicBezTo>
                  <a:cubicBezTo>
                    <a:pt x="1255" y="246"/>
                    <a:pt x="1246" y="250"/>
                    <a:pt x="1233" y="247"/>
                  </a:cubicBezTo>
                  <a:cubicBezTo>
                    <a:pt x="1236" y="250"/>
                    <a:pt x="1226" y="252"/>
                    <a:pt x="1216" y="246"/>
                  </a:cubicBezTo>
                  <a:cubicBezTo>
                    <a:pt x="1212" y="245"/>
                    <a:pt x="1210" y="243"/>
                    <a:pt x="1207" y="242"/>
                  </a:cubicBezTo>
                  <a:cubicBezTo>
                    <a:pt x="1207" y="217"/>
                    <a:pt x="1207" y="217"/>
                    <a:pt x="1207" y="217"/>
                  </a:cubicBezTo>
                  <a:cubicBezTo>
                    <a:pt x="1210" y="218"/>
                    <a:pt x="1213" y="219"/>
                    <a:pt x="1216" y="220"/>
                  </a:cubicBezTo>
                  <a:cubicBezTo>
                    <a:pt x="1213" y="218"/>
                    <a:pt x="1211" y="216"/>
                    <a:pt x="1208" y="214"/>
                  </a:cubicBezTo>
                  <a:cubicBezTo>
                    <a:pt x="1207" y="215"/>
                    <a:pt x="1207" y="215"/>
                    <a:pt x="1207" y="215"/>
                  </a:cubicBezTo>
                  <a:lnTo>
                    <a:pt x="1207" y="52"/>
                  </a:lnTo>
                  <a:close/>
                  <a:moveTo>
                    <a:pt x="545" y="78"/>
                  </a:moveTo>
                  <a:cubicBezTo>
                    <a:pt x="556" y="77"/>
                    <a:pt x="569" y="76"/>
                    <a:pt x="586" y="77"/>
                  </a:cubicBezTo>
                  <a:cubicBezTo>
                    <a:pt x="666" y="78"/>
                    <a:pt x="769" y="103"/>
                    <a:pt x="785" y="58"/>
                  </a:cubicBezTo>
                  <a:cubicBezTo>
                    <a:pt x="812" y="81"/>
                    <a:pt x="803" y="95"/>
                    <a:pt x="776" y="105"/>
                  </a:cubicBezTo>
                  <a:cubicBezTo>
                    <a:pt x="801" y="111"/>
                    <a:pt x="824" y="119"/>
                    <a:pt x="844" y="127"/>
                  </a:cubicBezTo>
                  <a:cubicBezTo>
                    <a:pt x="1141" y="123"/>
                    <a:pt x="1141" y="123"/>
                    <a:pt x="1141" y="123"/>
                  </a:cubicBezTo>
                  <a:cubicBezTo>
                    <a:pt x="1141" y="122"/>
                    <a:pt x="1141" y="120"/>
                    <a:pt x="1141" y="118"/>
                  </a:cubicBezTo>
                  <a:cubicBezTo>
                    <a:pt x="1141" y="118"/>
                    <a:pt x="1141" y="118"/>
                    <a:pt x="1141" y="118"/>
                  </a:cubicBezTo>
                  <a:cubicBezTo>
                    <a:pt x="1136" y="98"/>
                    <a:pt x="1147" y="68"/>
                    <a:pt x="1207" y="52"/>
                  </a:cubicBezTo>
                  <a:cubicBezTo>
                    <a:pt x="1207" y="215"/>
                    <a:pt x="1207" y="215"/>
                    <a:pt x="1207" y="215"/>
                  </a:cubicBezTo>
                  <a:cubicBezTo>
                    <a:pt x="1199" y="215"/>
                    <a:pt x="1199" y="215"/>
                    <a:pt x="1199" y="215"/>
                  </a:cubicBezTo>
                  <a:cubicBezTo>
                    <a:pt x="1201" y="216"/>
                    <a:pt x="1204" y="216"/>
                    <a:pt x="1207" y="217"/>
                  </a:cubicBezTo>
                  <a:cubicBezTo>
                    <a:pt x="1207" y="242"/>
                    <a:pt x="1207" y="242"/>
                    <a:pt x="1207" y="242"/>
                  </a:cubicBezTo>
                  <a:cubicBezTo>
                    <a:pt x="1206" y="241"/>
                    <a:pt x="1204" y="240"/>
                    <a:pt x="1203" y="239"/>
                  </a:cubicBezTo>
                  <a:cubicBezTo>
                    <a:pt x="1201" y="240"/>
                    <a:pt x="1201" y="240"/>
                    <a:pt x="1201" y="240"/>
                  </a:cubicBezTo>
                  <a:cubicBezTo>
                    <a:pt x="1171" y="233"/>
                    <a:pt x="1148" y="225"/>
                    <a:pt x="1132" y="216"/>
                  </a:cubicBezTo>
                  <a:cubicBezTo>
                    <a:pt x="998" y="219"/>
                    <a:pt x="998" y="219"/>
                    <a:pt x="998" y="219"/>
                  </a:cubicBezTo>
                  <a:cubicBezTo>
                    <a:pt x="1011" y="225"/>
                    <a:pt x="1025" y="229"/>
                    <a:pt x="1038" y="233"/>
                  </a:cubicBezTo>
                  <a:cubicBezTo>
                    <a:pt x="1034" y="235"/>
                    <a:pt x="1034" y="235"/>
                    <a:pt x="1034" y="235"/>
                  </a:cubicBezTo>
                  <a:cubicBezTo>
                    <a:pt x="1036" y="235"/>
                    <a:pt x="1038" y="236"/>
                    <a:pt x="1040" y="236"/>
                  </a:cubicBezTo>
                  <a:cubicBezTo>
                    <a:pt x="1049" y="236"/>
                    <a:pt x="1081" y="238"/>
                    <a:pt x="1083" y="242"/>
                  </a:cubicBezTo>
                  <a:cubicBezTo>
                    <a:pt x="1084" y="244"/>
                    <a:pt x="1084" y="245"/>
                    <a:pt x="1081" y="245"/>
                  </a:cubicBezTo>
                  <a:cubicBezTo>
                    <a:pt x="1082" y="245"/>
                    <a:pt x="1084" y="246"/>
                    <a:pt x="1085" y="247"/>
                  </a:cubicBezTo>
                  <a:cubicBezTo>
                    <a:pt x="1096" y="251"/>
                    <a:pt x="1087" y="253"/>
                    <a:pt x="1082" y="252"/>
                  </a:cubicBezTo>
                  <a:cubicBezTo>
                    <a:pt x="1081" y="252"/>
                    <a:pt x="1081" y="252"/>
                    <a:pt x="1081" y="253"/>
                  </a:cubicBezTo>
                  <a:cubicBezTo>
                    <a:pt x="1086" y="256"/>
                    <a:pt x="1081" y="259"/>
                    <a:pt x="1067" y="257"/>
                  </a:cubicBezTo>
                  <a:cubicBezTo>
                    <a:pt x="1073" y="260"/>
                    <a:pt x="1060" y="261"/>
                    <a:pt x="1045" y="256"/>
                  </a:cubicBezTo>
                  <a:cubicBezTo>
                    <a:pt x="1030" y="251"/>
                    <a:pt x="1028" y="250"/>
                    <a:pt x="1015" y="246"/>
                  </a:cubicBezTo>
                  <a:cubicBezTo>
                    <a:pt x="1013" y="248"/>
                    <a:pt x="1013" y="248"/>
                    <a:pt x="1013" y="248"/>
                  </a:cubicBezTo>
                  <a:cubicBezTo>
                    <a:pt x="999" y="244"/>
                    <a:pt x="984" y="239"/>
                    <a:pt x="970" y="234"/>
                  </a:cubicBezTo>
                  <a:cubicBezTo>
                    <a:pt x="976" y="244"/>
                    <a:pt x="978" y="252"/>
                    <a:pt x="973" y="255"/>
                  </a:cubicBezTo>
                  <a:cubicBezTo>
                    <a:pt x="1007" y="267"/>
                    <a:pt x="1033" y="283"/>
                    <a:pt x="1033" y="305"/>
                  </a:cubicBezTo>
                  <a:cubicBezTo>
                    <a:pt x="1042" y="306"/>
                    <a:pt x="1052" y="305"/>
                    <a:pt x="1059" y="303"/>
                  </a:cubicBezTo>
                  <a:cubicBezTo>
                    <a:pt x="1080" y="297"/>
                    <a:pt x="1108" y="309"/>
                    <a:pt x="1101" y="315"/>
                  </a:cubicBezTo>
                  <a:cubicBezTo>
                    <a:pt x="1095" y="320"/>
                    <a:pt x="1063" y="323"/>
                    <a:pt x="1046" y="320"/>
                  </a:cubicBezTo>
                  <a:cubicBezTo>
                    <a:pt x="1030" y="317"/>
                    <a:pt x="1029" y="319"/>
                    <a:pt x="1029" y="321"/>
                  </a:cubicBezTo>
                  <a:cubicBezTo>
                    <a:pt x="1030" y="323"/>
                    <a:pt x="1007" y="326"/>
                    <a:pt x="991" y="318"/>
                  </a:cubicBezTo>
                  <a:cubicBezTo>
                    <a:pt x="984" y="315"/>
                    <a:pt x="974" y="309"/>
                    <a:pt x="976" y="303"/>
                  </a:cubicBezTo>
                  <a:cubicBezTo>
                    <a:pt x="977" y="303"/>
                    <a:pt x="977" y="303"/>
                    <a:pt x="977" y="303"/>
                  </a:cubicBezTo>
                  <a:cubicBezTo>
                    <a:pt x="975" y="303"/>
                    <a:pt x="975" y="303"/>
                    <a:pt x="975" y="303"/>
                  </a:cubicBezTo>
                  <a:cubicBezTo>
                    <a:pt x="977" y="287"/>
                    <a:pt x="959" y="275"/>
                    <a:pt x="933" y="266"/>
                  </a:cubicBezTo>
                  <a:cubicBezTo>
                    <a:pt x="881" y="266"/>
                    <a:pt x="833" y="270"/>
                    <a:pt x="779" y="276"/>
                  </a:cubicBezTo>
                  <a:cubicBezTo>
                    <a:pt x="781" y="277"/>
                    <a:pt x="782" y="279"/>
                    <a:pt x="784" y="280"/>
                  </a:cubicBezTo>
                  <a:cubicBezTo>
                    <a:pt x="793" y="290"/>
                    <a:pt x="793" y="301"/>
                    <a:pt x="782" y="309"/>
                  </a:cubicBezTo>
                  <a:cubicBezTo>
                    <a:pt x="776" y="314"/>
                    <a:pt x="768" y="317"/>
                    <a:pt x="757" y="321"/>
                  </a:cubicBezTo>
                  <a:cubicBezTo>
                    <a:pt x="763" y="324"/>
                    <a:pt x="774" y="327"/>
                    <a:pt x="786" y="328"/>
                  </a:cubicBezTo>
                  <a:cubicBezTo>
                    <a:pt x="820" y="332"/>
                    <a:pt x="815" y="343"/>
                    <a:pt x="795" y="344"/>
                  </a:cubicBezTo>
                  <a:cubicBezTo>
                    <a:pt x="775" y="344"/>
                    <a:pt x="741" y="337"/>
                    <a:pt x="734" y="331"/>
                  </a:cubicBezTo>
                  <a:cubicBezTo>
                    <a:pt x="727" y="326"/>
                    <a:pt x="721" y="326"/>
                    <a:pt x="718" y="327"/>
                  </a:cubicBezTo>
                  <a:cubicBezTo>
                    <a:pt x="713" y="328"/>
                    <a:pt x="686" y="323"/>
                    <a:pt x="690" y="316"/>
                  </a:cubicBezTo>
                  <a:cubicBezTo>
                    <a:pt x="692" y="313"/>
                    <a:pt x="699" y="308"/>
                    <a:pt x="715" y="306"/>
                  </a:cubicBezTo>
                  <a:cubicBezTo>
                    <a:pt x="716" y="306"/>
                    <a:pt x="716" y="306"/>
                    <a:pt x="717" y="306"/>
                  </a:cubicBezTo>
                  <a:cubicBezTo>
                    <a:pt x="714" y="305"/>
                    <a:pt x="714" y="305"/>
                    <a:pt x="714" y="305"/>
                  </a:cubicBezTo>
                  <a:cubicBezTo>
                    <a:pt x="722" y="303"/>
                    <a:pt x="728" y="300"/>
                    <a:pt x="732" y="298"/>
                  </a:cubicBezTo>
                  <a:cubicBezTo>
                    <a:pt x="737" y="293"/>
                    <a:pt x="737" y="288"/>
                    <a:pt x="732" y="283"/>
                  </a:cubicBezTo>
                  <a:cubicBezTo>
                    <a:pt x="731" y="282"/>
                    <a:pt x="730" y="281"/>
                    <a:pt x="729" y="281"/>
                  </a:cubicBezTo>
                  <a:cubicBezTo>
                    <a:pt x="722" y="281"/>
                    <a:pt x="711" y="280"/>
                    <a:pt x="698" y="276"/>
                  </a:cubicBezTo>
                  <a:cubicBezTo>
                    <a:pt x="691" y="277"/>
                    <a:pt x="684" y="278"/>
                    <a:pt x="677" y="278"/>
                  </a:cubicBezTo>
                  <a:cubicBezTo>
                    <a:pt x="663" y="280"/>
                    <a:pt x="640" y="273"/>
                    <a:pt x="614" y="263"/>
                  </a:cubicBezTo>
                  <a:cubicBezTo>
                    <a:pt x="611" y="263"/>
                    <a:pt x="609" y="263"/>
                    <a:pt x="607" y="263"/>
                  </a:cubicBezTo>
                  <a:cubicBezTo>
                    <a:pt x="614" y="266"/>
                    <a:pt x="607" y="270"/>
                    <a:pt x="593" y="267"/>
                  </a:cubicBezTo>
                  <a:cubicBezTo>
                    <a:pt x="597" y="269"/>
                    <a:pt x="588" y="272"/>
                    <a:pt x="575" y="266"/>
                  </a:cubicBezTo>
                  <a:cubicBezTo>
                    <a:pt x="569" y="264"/>
                    <a:pt x="564" y="262"/>
                    <a:pt x="560" y="260"/>
                  </a:cubicBezTo>
                  <a:cubicBezTo>
                    <a:pt x="559" y="261"/>
                    <a:pt x="559" y="261"/>
                    <a:pt x="559" y="261"/>
                  </a:cubicBezTo>
                  <a:cubicBezTo>
                    <a:pt x="554" y="260"/>
                    <a:pt x="549" y="259"/>
                    <a:pt x="545" y="258"/>
                  </a:cubicBezTo>
                  <a:cubicBezTo>
                    <a:pt x="545" y="237"/>
                    <a:pt x="545" y="237"/>
                    <a:pt x="545" y="237"/>
                  </a:cubicBezTo>
                  <a:cubicBezTo>
                    <a:pt x="551" y="238"/>
                    <a:pt x="558" y="240"/>
                    <a:pt x="566" y="242"/>
                  </a:cubicBezTo>
                  <a:cubicBezTo>
                    <a:pt x="559" y="238"/>
                    <a:pt x="552" y="234"/>
                    <a:pt x="545" y="231"/>
                  </a:cubicBezTo>
                  <a:lnTo>
                    <a:pt x="545" y="78"/>
                  </a:lnTo>
                  <a:close/>
                  <a:moveTo>
                    <a:pt x="501" y="246"/>
                  </a:moveTo>
                  <a:cubicBezTo>
                    <a:pt x="465" y="277"/>
                    <a:pt x="412" y="306"/>
                    <a:pt x="346" y="308"/>
                  </a:cubicBezTo>
                  <a:cubicBezTo>
                    <a:pt x="244" y="312"/>
                    <a:pt x="151" y="268"/>
                    <a:pt x="168" y="209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0" y="91"/>
                    <a:pt x="18" y="42"/>
                    <a:pt x="127" y="43"/>
                  </a:cubicBezTo>
                  <a:cubicBezTo>
                    <a:pt x="210" y="44"/>
                    <a:pt x="338" y="83"/>
                    <a:pt x="430" y="119"/>
                  </a:cubicBezTo>
                  <a:cubicBezTo>
                    <a:pt x="433" y="102"/>
                    <a:pt x="460" y="87"/>
                    <a:pt x="514" y="88"/>
                  </a:cubicBezTo>
                  <a:cubicBezTo>
                    <a:pt x="518" y="84"/>
                    <a:pt x="529" y="80"/>
                    <a:pt x="545" y="78"/>
                  </a:cubicBezTo>
                  <a:cubicBezTo>
                    <a:pt x="545" y="231"/>
                    <a:pt x="545" y="231"/>
                    <a:pt x="545" y="231"/>
                  </a:cubicBezTo>
                  <a:cubicBezTo>
                    <a:pt x="542" y="229"/>
                    <a:pt x="542" y="229"/>
                    <a:pt x="542" y="229"/>
                  </a:cubicBezTo>
                  <a:cubicBezTo>
                    <a:pt x="523" y="230"/>
                    <a:pt x="523" y="230"/>
                    <a:pt x="523" y="230"/>
                  </a:cubicBezTo>
                  <a:cubicBezTo>
                    <a:pt x="529" y="232"/>
                    <a:pt x="536" y="234"/>
                    <a:pt x="545" y="237"/>
                  </a:cubicBezTo>
                  <a:cubicBezTo>
                    <a:pt x="545" y="258"/>
                    <a:pt x="545" y="258"/>
                    <a:pt x="545" y="258"/>
                  </a:cubicBezTo>
                  <a:cubicBezTo>
                    <a:pt x="528" y="254"/>
                    <a:pt x="513" y="250"/>
                    <a:pt x="501" y="24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20"/>
            <p:cNvSpPr>
              <a:spLocks/>
            </p:cNvSpPr>
            <p:nvPr/>
          </p:nvSpPr>
          <p:spPr bwMode="auto">
            <a:xfrm>
              <a:off x="8272692" y="3633723"/>
              <a:ext cx="333928" cy="404601"/>
            </a:xfrm>
            <a:custGeom>
              <a:avLst/>
              <a:gdLst>
                <a:gd name="T0" fmla="*/ 16 w 113"/>
                <a:gd name="T1" fmla="*/ 94 h 137"/>
                <a:gd name="T2" fmla="*/ 51 w 113"/>
                <a:gd name="T3" fmla="*/ 33 h 137"/>
                <a:gd name="T4" fmla="*/ 57 w 113"/>
                <a:gd name="T5" fmla="*/ 54 h 137"/>
                <a:gd name="T6" fmla="*/ 100 w 113"/>
                <a:gd name="T7" fmla="*/ 15 h 137"/>
                <a:gd name="T8" fmla="*/ 86 w 113"/>
                <a:gd name="T9" fmla="*/ 48 h 137"/>
                <a:gd name="T10" fmla="*/ 96 w 113"/>
                <a:gd name="T11" fmla="*/ 63 h 137"/>
                <a:gd name="T12" fmla="*/ 110 w 113"/>
                <a:gd name="T13" fmla="*/ 65 h 137"/>
                <a:gd name="T14" fmla="*/ 82 w 113"/>
                <a:gd name="T15" fmla="*/ 95 h 137"/>
                <a:gd name="T16" fmla="*/ 43 w 113"/>
                <a:gd name="T17" fmla="*/ 125 h 137"/>
                <a:gd name="T18" fmla="*/ 16 w 113"/>
                <a:gd name="T19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37">
                  <a:moveTo>
                    <a:pt x="16" y="94"/>
                  </a:moveTo>
                  <a:cubicBezTo>
                    <a:pt x="23" y="79"/>
                    <a:pt x="43" y="25"/>
                    <a:pt x="51" y="33"/>
                  </a:cubicBezTo>
                  <a:cubicBezTo>
                    <a:pt x="58" y="40"/>
                    <a:pt x="45" y="70"/>
                    <a:pt x="57" y="54"/>
                  </a:cubicBezTo>
                  <a:cubicBezTo>
                    <a:pt x="70" y="38"/>
                    <a:pt x="98" y="0"/>
                    <a:pt x="100" y="15"/>
                  </a:cubicBezTo>
                  <a:cubicBezTo>
                    <a:pt x="100" y="20"/>
                    <a:pt x="90" y="42"/>
                    <a:pt x="86" y="48"/>
                  </a:cubicBezTo>
                  <a:cubicBezTo>
                    <a:pt x="102" y="32"/>
                    <a:pt x="113" y="33"/>
                    <a:pt x="96" y="63"/>
                  </a:cubicBezTo>
                  <a:cubicBezTo>
                    <a:pt x="92" y="71"/>
                    <a:pt x="109" y="59"/>
                    <a:pt x="110" y="65"/>
                  </a:cubicBezTo>
                  <a:cubicBezTo>
                    <a:pt x="111" y="70"/>
                    <a:pt x="97" y="85"/>
                    <a:pt x="82" y="95"/>
                  </a:cubicBezTo>
                  <a:cubicBezTo>
                    <a:pt x="67" y="105"/>
                    <a:pt x="58" y="113"/>
                    <a:pt x="43" y="125"/>
                  </a:cubicBezTo>
                  <a:cubicBezTo>
                    <a:pt x="28" y="137"/>
                    <a:pt x="0" y="116"/>
                    <a:pt x="16" y="94"/>
                  </a:cubicBezTo>
                  <a:close/>
                </a:path>
              </a:pathLst>
            </a:custGeom>
            <a:solidFill>
              <a:srgbClr val="FFCC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21"/>
            <p:cNvSpPr>
              <a:spLocks/>
            </p:cNvSpPr>
            <p:nvPr/>
          </p:nvSpPr>
          <p:spPr bwMode="auto">
            <a:xfrm>
              <a:off x="7765616" y="3875777"/>
              <a:ext cx="678457" cy="434637"/>
            </a:xfrm>
            <a:custGeom>
              <a:avLst/>
              <a:gdLst>
                <a:gd name="T0" fmla="*/ 384 w 384"/>
                <a:gd name="T1" fmla="*/ 57 h 246"/>
                <a:gd name="T2" fmla="*/ 369 w 384"/>
                <a:gd name="T3" fmla="*/ 75 h 246"/>
                <a:gd name="T4" fmla="*/ 353 w 384"/>
                <a:gd name="T5" fmla="*/ 92 h 246"/>
                <a:gd name="T6" fmla="*/ 333 w 384"/>
                <a:gd name="T7" fmla="*/ 109 h 246"/>
                <a:gd name="T8" fmla="*/ 313 w 384"/>
                <a:gd name="T9" fmla="*/ 124 h 246"/>
                <a:gd name="T10" fmla="*/ 291 w 384"/>
                <a:gd name="T11" fmla="*/ 139 h 246"/>
                <a:gd name="T12" fmla="*/ 267 w 384"/>
                <a:gd name="T13" fmla="*/ 154 h 246"/>
                <a:gd name="T14" fmla="*/ 244 w 384"/>
                <a:gd name="T15" fmla="*/ 167 h 246"/>
                <a:gd name="T16" fmla="*/ 219 w 384"/>
                <a:gd name="T17" fmla="*/ 181 h 246"/>
                <a:gd name="T18" fmla="*/ 194 w 384"/>
                <a:gd name="T19" fmla="*/ 192 h 246"/>
                <a:gd name="T20" fmla="*/ 169 w 384"/>
                <a:gd name="T21" fmla="*/ 204 h 246"/>
                <a:gd name="T22" fmla="*/ 142 w 384"/>
                <a:gd name="T23" fmla="*/ 214 h 246"/>
                <a:gd name="T24" fmla="*/ 115 w 384"/>
                <a:gd name="T25" fmla="*/ 223 h 246"/>
                <a:gd name="T26" fmla="*/ 88 w 384"/>
                <a:gd name="T27" fmla="*/ 231 h 246"/>
                <a:gd name="T28" fmla="*/ 62 w 384"/>
                <a:gd name="T29" fmla="*/ 238 h 246"/>
                <a:gd name="T30" fmla="*/ 36 w 384"/>
                <a:gd name="T31" fmla="*/ 243 h 246"/>
                <a:gd name="T32" fmla="*/ 10 w 384"/>
                <a:gd name="T33" fmla="*/ 246 h 246"/>
                <a:gd name="T34" fmla="*/ 10 w 384"/>
                <a:gd name="T35" fmla="*/ 154 h 246"/>
                <a:gd name="T36" fmla="*/ 31 w 384"/>
                <a:gd name="T37" fmla="*/ 149 h 246"/>
                <a:gd name="T38" fmla="*/ 53 w 384"/>
                <a:gd name="T39" fmla="*/ 144 h 246"/>
                <a:gd name="T40" fmla="*/ 77 w 384"/>
                <a:gd name="T41" fmla="*/ 139 h 246"/>
                <a:gd name="T42" fmla="*/ 98 w 384"/>
                <a:gd name="T43" fmla="*/ 131 h 246"/>
                <a:gd name="T44" fmla="*/ 122 w 384"/>
                <a:gd name="T45" fmla="*/ 122 h 246"/>
                <a:gd name="T46" fmla="*/ 145 w 384"/>
                <a:gd name="T47" fmla="*/ 114 h 246"/>
                <a:gd name="T48" fmla="*/ 167 w 384"/>
                <a:gd name="T49" fmla="*/ 104 h 246"/>
                <a:gd name="T50" fmla="*/ 189 w 384"/>
                <a:gd name="T51" fmla="*/ 92 h 246"/>
                <a:gd name="T52" fmla="*/ 210 w 384"/>
                <a:gd name="T53" fmla="*/ 80 h 246"/>
                <a:gd name="T54" fmla="*/ 231 w 384"/>
                <a:gd name="T55" fmla="*/ 69 h 246"/>
                <a:gd name="T56" fmla="*/ 249 w 384"/>
                <a:gd name="T57" fmla="*/ 57 h 246"/>
                <a:gd name="T58" fmla="*/ 266 w 384"/>
                <a:gd name="T59" fmla="*/ 44 h 246"/>
                <a:gd name="T60" fmla="*/ 282 w 384"/>
                <a:gd name="T61" fmla="*/ 30 h 246"/>
                <a:gd name="T62" fmla="*/ 296 w 384"/>
                <a:gd name="T63" fmla="*/ 18 h 246"/>
                <a:gd name="T64" fmla="*/ 307 w 384"/>
                <a:gd name="T65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4" h="246">
                  <a:moveTo>
                    <a:pt x="313" y="0"/>
                  </a:moveTo>
                  <a:lnTo>
                    <a:pt x="384" y="57"/>
                  </a:lnTo>
                  <a:lnTo>
                    <a:pt x="378" y="65"/>
                  </a:lnTo>
                  <a:lnTo>
                    <a:pt x="369" y="75"/>
                  </a:lnTo>
                  <a:lnTo>
                    <a:pt x="361" y="84"/>
                  </a:lnTo>
                  <a:lnTo>
                    <a:pt x="353" y="92"/>
                  </a:lnTo>
                  <a:lnTo>
                    <a:pt x="343" y="100"/>
                  </a:lnTo>
                  <a:lnTo>
                    <a:pt x="333" y="109"/>
                  </a:lnTo>
                  <a:lnTo>
                    <a:pt x="323" y="117"/>
                  </a:lnTo>
                  <a:lnTo>
                    <a:pt x="313" y="124"/>
                  </a:lnTo>
                  <a:lnTo>
                    <a:pt x="302" y="132"/>
                  </a:lnTo>
                  <a:lnTo>
                    <a:pt x="291" y="139"/>
                  </a:lnTo>
                  <a:lnTo>
                    <a:pt x="279" y="147"/>
                  </a:lnTo>
                  <a:lnTo>
                    <a:pt x="267" y="154"/>
                  </a:lnTo>
                  <a:lnTo>
                    <a:pt x="256" y="161"/>
                  </a:lnTo>
                  <a:lnTo>
                    <a:pt x="244" y="167"/>
                  </a:lnTo>
                  <a:lnTo>
                    <a:pt x="232" y="174"/>
                  </a:lnTo>
                  <a:lnTo>
                    <a:pt x="219" y="181"/>
                  </a:lnTo>
                  <a:lnTo>
                    <a:pt x="207" y="187"/>
                  </a:lnTo>
                  <a:lnTo>
                    <a:pt x="194" y="192"/>
                  </a:lnTo>
                  <a:lnTo>
                    <a:pt x="180" y="199"/>
                  </a:lnTo>
                  <a:lnTo>
                    <a:pt x="169" y="204"/>
                  </a:lnTo>
                  <a:lnTo>
                    <a:pt x="155" y="209"/>
                  </a:lnTo>
                  <a:lnTo>
                    <a:pt x="142" y="214"/>
                  </a:lnTo>
                  <a:lnTo>
                    <a:pt x="128" y="219"/>
                  </a:lnTo>
                  <a:lnTo>
                    <a:pt x="115" y="223"/>
                  </a:lnTo>
                  <a:lnTo>
                    <a:pt x="102" y="228"/>
                  </a:lnTo>
                  <a:lnTo>
                    <a:pt x="88" y="231"/>
                  </a:lnTo>
                  <a:lnTo>
                    <a:pt x="75" y="234"/>
                  </a:lnTo>
                  <a:lnTo>
                    <a:pt x="62" y="238"/>
                  </a:lnTo>
                  <a:lnTo>
                    <a:pt x="50" y="241"/>
                  </a:lnTo>
                  <a:lnTo>
                    <a:pt x="36" y="243"/>
                  </a:lnTo>
                  <a:lnTo>
                    <a:pt x="23" y="244"/>
                  </a:lnTo>
                  <a:lnTo>
                    <a:pt x="10" y="246"/>
                  </a:lnTo>
                  <a:lnTo>
                    <a:pt x="0" y="154"/>
                  </a:lnTo>
                  <a:lnTo>
                    <a:pt x="10" y="154"/>
                  </a:lnTo>
                  <a:lnTo>
                    <a:pt x="20" y="152"/>
                  </a:lnTo>
                  <a:lnTo>
                    <a:pt x="31" y="149"/>
                  </a:lnTo>
                  <a:lnTo>
                    <a:pt x="41" y="147"/>
                  </a:lnTo>
                  <a:lnTo>
                    <a:pt x="53" y="144"/>
                  </a:lnTo>
                  <a:lnTo>
                    <a:pt x="65" y="142"/>
                  </a:lnTo>
                  <a:lnTo>
                    <a:pt x="77" y="139"/>
                  </a:lnTo>
                  <a:lnTo>
                    <a:pt x="87" y="136"/>
                  </a:lnTo>
                  <a:lnTo>
                    <a:pt x="98" y="131"/>
                  </a:lnTo>
                  <a:lnTo>
                    <a:pt x="110" y="127"/>
                  </a:lnTo>
                  <a:lnTo>
                    <a:pt x="122" y="122"/>
                  </a:lnTo>
                  <a:lnTo>
                    <a:pt x="133" y="119"/>
                  </a:lnTo>
                  <a:lnTo>
                    <a:pt x="145" y="114"/>
                  </a:lnTo>
                  <a:lnTo>
                    <a:pt x="155" y="109"/>
                  </a:lnTo>
                  <a:lnTo>
                    <a:pt x="167" y="104"/>
                  </a:lnTo>
                  <a:lnTo>
                    <a:pt x="179" y="99"/>
                  </a:lnTo>
                  <a:lnTo>
                    <a:pt x="189" y="92"/>
                  </a:lnTo>
                  <a:lnTo>
                    <a:pt x="199" y="87"/>
                  </a:lnTo>
                  <a:lnTo>
                    <a:pt x="210" y="80"/>
                  </a:lnTo>
                  <a:lnTo>
                    <a:pt x="220" y="75"/>
                  </a:lnTo>
                  <a:lnTo>
                    <a:pt x="231" y="69"/>
                  </a:lnTo>
                  <a:lnTo>
                    <a:pt x="239" y="62"/>
                  </a:lnTo>
                  <a:lnTo>
                    <a:pt x="249" y="57"/>
                  </a:lnTo>
                  <a:lnTo>
                    <a:pt x="257" y="50"/>
                  </a:lnTo>
                  <a:lnTo>
                    <a:pt x="266" y="44"/>
                  </a:lnTo>
                  <a:lnTo>
                    <a:pt x="274" y="37"/>
                  </a:lnTo>
                  <a:lnTo>
                    <a:pt x="282" y="30"/>
                  </a:lnTo>
                  <a:lnTo>
                    <a:pt x="289" y="23"/>
                  </a:lnTo>
                  <a:lnTo>
                    <a:pt x="296" y="18"/>
                  </a:lnTo>
                  <a:lnTo>
                    <a:pt x="301" y="12"/>
                  </a:lnTo>
                  <a:lnTo>
                    <a:pt x="307" y="5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auto">
            <a:xfrm>
              <a:off x="6454639" y="3555983"/>
              <a:ext cx="1390483" cy="1448788"/>
            </a:xfrm>
            <a:custGeom>
              <a:avLst/>
              <a:gdLst>
                <a:gd name="T0" fmla="*/ 194 w 470"/>
                <a:gd name="T1" fmla="*/ 17 h 490"/>
                <a:gd name="T2" fmla="*/ 453 w 470"/>
                <a:gd name="T3" fmla="*/ 214 h 490"/>
                <a:gd name="T4" fmla="*/ 256 w 470"/>
                <a:gd name="T5" fmla="*/ 473 h 490"/>
                <a:gd name="T6" fmla="*/ 17 w 470"/>
                <a:gd name="T7" fmla="*/ 274 h 490"/>
                <a:gd name="T8" fmla="*/ 194 w 470"/>
                <a:gd name="T9" fmla="*/ 1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490">
                  <a:moveTo>
                    <a:pt x="194" y="17"/>
                  </a:moveTo>
                  <a:cubicBezTo>
                    <a:pt x="320" y="0"/>
                    <a:pt x="436" y="89"/>
                    <a:pt x="453" y="214"/>
                  </a:cubicBezTo>
                  <a:cubicBezTo>
                    <a:pt x="470" y="340"/>
                    <a:pt x="381" y="456"/>
                    <a:pt x="256" y="473"/>
                  </a:cubicBezTo>
                  <a:cubicBezTo>
                    <a:pt x="130" y="490"/>
                    <a:pt x="34" y="399"/>
                    <a:pt x="17" y="274"/>
                  </a:cubicBezTo>
                  <a:cubicBezTo>
                    <a:pt x="0" y="148"/>
                    <a:pt x="68" y="34"/>
                    <a:pt x="194" y="17"/>
                  </a:cubicBezTo>
                  <a:close/>
                </a:path>
              </a:pathLst>
            </a:custGeom>
            <a:solidFill>
              <a:srgbClr val="FFCC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518244" y="4310413"/>
              <a:ext cx="1512394" cy="1381650"/>
              <a:chOff x="7244172" y="4818414"/>
              <a:chExt cx="1512394" cy="1381650"/>
            </a:xfrm>
          </p:grpSpPr>
          <p:sp>
            <p:nvSpPr>
              <p:cNvPr id="85" name="Freeform 23"/>
              <p:cNvSpPr>
                <a:spLocks/>
              </p:cNvSpPr>
              <p:nvPr/>
            </p:nvSpPr>
            <p:spPr bwMode="auto">
              <a:xfrm>
                <a:off x="7586935" y="5336091"/>
                <a:ext cx="300359" cy="618385"/>
              </a:xfrm>
              <a:custGeom>
                <a:avLst/>
                <a:gdLst>
                  <a:gd name="T0" fmla="*/ 0 w 102"/>
                  <a:gd name="T1" fmla="*/ 0 h 209"/>
                  <a:gd name="T2" fmla="*/ 16 w 102"/>
                  <a:gd name="T3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2" h="209">
                    <a:moveTo>
                      <a:pt x="0" y="0"/>
                    </a:moveTo>
                    <a:cubicBezTo>
                      <a:pt x="76" y="60"/>
                      <a:pt x="102" y="160"/>
                      <a:pt x="16" y="209"/>
                    </a:cubicBezTo>
                  </a:path>
                </a:pathLst>
              </a:custGeom>
              <a:noFill/>
              <a:ln w="1460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4"/>
              <p:cNvSpPr>
                <a:spLocks/>
              </p:cNvSpPr>
              <p:nvPr/>
            </p:nvSpPr>
            <p:spPr bwMode="auto">
              <a:xfrm>
                <a:off x="8364333" y="5802531"/>
                <a:ext cx="392233" cy="249121"/>
              </a:xfrm>
              <a:custGeom>
                <a:avLst/>
                <a:gdLst>
                  <a:gd name="T0" fmla="*/ 6 w 133"/>
                  <a:gd name="T1" fmla="*/ 23 h 84"/>
                  <a:gd name="T2" fmla="*/ 8 w 133"/>
                  <a:gd name="T3" fmla="*/ 64 h 84"/>
                  <a:gd name="T4" fmla="*/ 45 w 133"/>
                  <a:gd name="T5" fmla="*/ 70 h 84"/>
                  <a:gd name="T6" fmla="*/ 62 w 133"/>
                  <a:gd name="T7" fmla="*/ 69 h 84"/>
                  <a:gd name="T8" fmla="*/ 122 w 133"/>
                  <a:gd name="T9" fmla="*/ 54 h 84"/>
                  <a:gd name="T10" fmla="*/ 89 w 133"/>
                  <a:gd name="T11" fmla="*/ 24 h 84"/>
                  <a:gd name="T12" fmla="*/ 39 w 133"/>
                  <a:gd name="T13" fmla="*/ 13 h 84"/>
                  <a:gd name="T14" fmla="*/ 6 w 133"/>
                  <a:gd name="T15" fmla="*/ 2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" h="84">
                    <a:moveTo>
                      <a:pt x="6" y="23"/>
                    </a:moveTo>
                    <a:cubicBezTo>
                      <a:pt x="0" y="39"/>
                      <a:pt x="4" y="55"/>
                      <a:pt x="8" y="64"/>
                    </a:cubicBezTo>
                    <a:cubicBezTo>
                      <a:pt x="18" y="84"/>
                      <a:pt x="44" y="76"/>
                      <a:pt x="45" y="70"/>
                    </a:cubicBezTo>
                    <a:cubicBezTo>
                      <a:pt x="45" y="66"/>
                      <a:pt x="48" y="61"/>
                      <a:pt x="62" y="69"/>
                    </a:cubicBezTo>
                    <a:cubicBezTo>
                      <a:pt x="76" y="76"/>
                      <a:pt x="110" y="69"/>
                      <a:pt x="122" y="54"/>
                    </a:cubicBezTo>
                    <a:cubicBezTo>
                      <a:pt x="133" y="39"/>
                      <a:pt x="116" y="7"/>
                      <a:pt x="89" y="24"/>
                    </a:cubicBezTo>
                    <a:cubicBezTo>
                      <a:pt x="70" y="35"/>
                      <a:pt x="44" y="26"/>
                      <a:pt x="39" y="13"/>
                    </a:cubicBezTo>
                    <a:cubicBezTo>
                      <a:pt x="34" y="0"/>
                      <a:pt x="13" y="10"/>
                      <a:pt x="6" y="2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5"/>
              <p:cNvSpPr>
                <a:spLocks/>
              </p:cNvSpPr>
              <p:nvPr/>
            </p:nvSpPr>
            <p:spPr bwMode="auto">
              <a:xfrm>
                <a:off x="8041006" y="5295455"/>
                <a:ext cx="574215" cy="598950"/>
              </a:xfrm>
              <a:custGeom>
                <a:avLst/>
                <a:gdLst>
                  <a:gd name="T0" fmla="*/ 0 w 194"/>
                  <a:gd name="T1" fmla="*/ 0 h 203"/>
                  <a:gd name="T2" fmla="*/ 141 w 194"/>
                  <a:gd name="T3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4" h="203">
                    <a:moveTo>
                      <a:pt x="0" y="0"/>
                    </a:moveTo>
                    <a:cubicBezTo>
                      <a:pt x="39" y="21"/>
                      <a:pt x="194" y="58"/>
                      <a:pt x="141" y="203"/>
                    </a:cubicBezTo>
                  </a:path>
                </a:pathLst>
              </a:custGeom>
              <a:noFill/>
              <a:ln w="1460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6"/>
              <p:cNvSpPr>
                <a:spLocks/>
              </p:cNvSpPr>
              <p:nvPr/>
            </p:nvSpPr>
            <p:spPr bwMode="auto">
              <a:xfrm>
                <a:off x="7473858" y="5883804"/>
                <a:ext cx="376332" cy="316260"/>
              </a:xfrm>
              <a:custGeom>
                <a:avLst/>
                <a:gdLst>
                  <a:gd name="T0" fmla="*/ 44 w 127"/>
                  <a:gd name="T1" fmla="*/ 4 h 107"/>
                  <a:gd name="T2" fmla="*/ 10 w 127"/>
                  <a:gd name="T3" fmla="*/ 31 h 107"/>
                  <a:gd name="T4" fmla="*/ 29 w 127"/>
                  <a:gd name="T5" fmla="*/ 60 h 107"/>
                  <a:gd name="T6" fmla="*/ 41 w 127"/>
                  <a:gd name="T7" fmla="*/ 72 h 107"/>
                  <a:gd name="T8" fmla="*/ 91 w 127"/>
                  <a:gd name="T9" fmla="*/ 106 h 107"/>
                  <a:gd name="T10" fmla="*/ 96 w 127"/>
                  <a:gd name="T11" fmla="*/ 63 h 107"/>
                  <a:gd name="T12" fmla="*/ 73 w 127"/>
                  <a:gd name="T13" fmla="*/ 21 h 107"/>
                  <a:gd name="T14" fmla="*/ 44 w 127"/>
                  <a:gd name="T15" fmla="*/ 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107">
                    <a:moveTo>
                      <a:pt x="44" y="4"/>
                    </a:moveTo>
                    <a:cubicBezTo>
                      <a:pt x="26" y="9"/>
                      <a:pt x="15" y="22"/>
                      <a:pt x="10" y="31"/>
                    </a:cubicBezTo>
                    <a:cubicBezTo>
                      <a:pt x="0" y="50"/>
                      <a:pt x="23" y="64"/>
                      <a:pt x="29" y="60"/>
                    </a:cubicBezTo>
                    <a:cubicBezTo>
                      <a:pt x="32" y="58"/>
                      <a:pt x="38" y="57"/>
                      <a:pt x="41" y="72"/>
                    </a:cubicBezTo>
                    <a:cubicBezTo>
                      <a:pt x="43" y="87"/>
                      <a:pt x="72" y="107"/>
                      <a:pt x="91" y="106"/>
                    </a:cubicBezTo>
                    <a:cubicBezTo>
                      <a:pt x="111" y="105"/>
                      <a:pt x="127" y="73"/>
                      <a:pt x="96" y="63"/>
                    </a:cubicBezTo>
                    <a:cubicBezTo>
                      <a:pt x="74" y="57"/>
                      <a:pt x="66" y="33"/>
                      <a:pt x="73" y="21"/>
                    </a:cubicBezTo>
                    <a:cubicBezTo>
                      <a:pt x="81" y="10"/>
                      <a:pt x="59" y="0"/>
                      <a:pt x="44" y="4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7"/>
              <p:cNvSpPr>
                <a:spLocks/>
              </p:cNvSpPr>
              <p:nvPr/>
            </p:nvSpPr>
            <p:spPr bwMode="auto">
              <a:xfrm>
                <a:off x="7244172" y="4818414"/>
                <a:ext cx="1265040" cy="899309"/>
              </a:xfrm>
              <a:custGeom>
                <a:avLst/>
                <a:gdLst>
                  <a:gd name="T0" fmla="*/ 414 w 428"/>
                  <a:gd name="T1" fmla="*/ 0 h 304"/>
                  <a:gd name="T2" fmla="*/ 419 w 428"/>
                  <a:gd name="T3" fmla="*/ 25 h 304"/>
                  <a:gd name="T4" fmla="*/ 384 w 428"/>
                  <a:gd name="T5" fmla="*/ 257 h 304"/>
                  <a:gd name="T6" fmla="*/ 158 w 428"/>
                  <a:gd name="T7" fmla="*/ 294 h 304"/>
                  <a:gd name="T8" fmla="*/ 19 w 428"/>
                  <a:gd name="T9" fmla="*/ 90 h 304"/>
                  <a:gd name="T10" fmla="*/ 7 w 428"/>
                  <a:gd name="T11" fmla="*/ 12 h 304"/>
                  <a:gd name="T12" fmla="*/ 414 w 428"/>
                  <a:gd name="T13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8" h="304">
                    <a:moveTo>
                      <a:pt x="414" y="0"/>
                    </a:moveTo>
                    <a:cubicBezTo>
                      <a:pt x="416" y="8"/>
                      <a:pt x="418" y="17"/>
                      <a:pt x="419" y="25"/>
                    </a:cubicBezTo>
                    <a:cubicBezTo>
                      <a:pt x="428" y="91"/>
                      <a:pt x="413" y="258"/>
                      <a:pt x="384" y="257"/>
                    </a:cubicBezTo>
                    <a:cubicBezTo>
                      <a:pt x="313" y="253"/>
                      <a:pt x="244" y="273"/>
                      <a:pt x="158" y="294"/>
                    </a:cubicBezTo>
                    <a:cubicBezTo>
                      <a:pt x="118" y="304"/>
                      <a:pt x="28" y="150"/>
                      <a:pt x="19" y="90"/>
                    </a:cubicBezTo>
                    <a:cubicBezTo>
                      <a:pt x="16" y="63"/>
                      <a:pt x="0" y="37"/>
                      <a:pt x="7" y="12"/>
                    </a:cubicBezTo>
                    <a:cubicBezTo>
                      <a:pt x="69" y="113"/>
                      <a:pt x="306" y="151"/>
                      <a:pt x="414" y="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6419303" y="4103696"/>
              <a:ext cx="1427587" cy="1093659"/>
            </a:xfrm>
            <a:custGeom>
              <a:avLst/>
              <a:gdLst>
                <a:gd name="T0" fmla="*/ 459 w 483"/>
                <a:gd name="T1" fmla="*/ 0 h 370"/>
                <a:gd name="T2" fmla="*/ 465 w 483"/>
                <a:gd name="T3" fmla="*/ 29 h 370"/>
                <a:gd name="T4" fmla="*/ 450 w 483"/>
                <a:gd name="T5" fmla="*/ 297 h 370"/>
                <a:gd name="T6" fmla="*/ 141 w 483"/>
                <a:gd name="T7" fmla="*/ 358 h 370"/>
                <a:gd name="T8" fmla="*/ 27 w 483"/>
                <a:gd name="T9" fmla="*/ 40 h 370"/>
                <a:gd name="T10" fmla="*/ 289 w 483"/>
                <a:gd name="T11" fmla="*/ 108 h 370"/>
                <a:gd name="T12" fmla="*/ 459 w 483"/>
                <a:gd name="T13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3" h="370">
                  <a:moveTo>
                    <a:pt x="459" y="0"/>
                  </a:moveTo>
                  <a:cubicBezTo>
                    <a:pt x="461" y="9"/>
                    <a:pt x="463" y="19"/>
                    <a:pt x="465" y="29"/>
                  </a:cubicBezTo>
                  <a:cubicBezTo>
                    <a:pt x="475" y="107"/>
                    <a:pt x="483" y="297"/>
                    <a:pt x="450" y="297"/>
                  </a:cubicBezTo>
                  <a:cubicBezTo>
                    <a:pt x="357" y="299"/>
                    <a:pt x="236" y="337"/>
                    <a:pt x="141" y="358"/>
                  </a:cubicBezTo>
                  <a:cubicBezTo>
                    <a:pt x="88" y="370"/>
                    <a:pt x="0" y="143"/>
                    <a:pt x="27" y="40"/>
                  </a:cubicBezTo>
                  <a:cubicBezTo>
                    <a:pt x="70" y="110"/>
                    <a:pt x="181" y="128"/>
                    <a:pt x="289" y="108"/>
                  </a:cubicBezTo>
                  <a:cubicBezTo>
                    <a:pt x="358" y="95"/>
                    <a:pt x="407" y="72"/>
                    <a:pt x="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7362782" y="4783920"/>
              <a:ext cx="53004" cy="229686"/>
            </a:xfrm>
            <a:custGeom>
              <a:avLst/>
              <a:gdLst>
                <a:gd name="T0" fmla="*/ 0 w 18"/>
                <a:gd name="T1" fmla="*/ 0 h 78"/>
                <a:gd name="T2" fmla="*/ 18 w 18"/>
                <a:gd name="T3" fmla="*/ 78 h 78"/>
                <a:gd name="T4" fmla="*/ 0 w 18"/>
                <a:gd name="T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78">
                  <a:moveTo>
                    <a:pt x="0" y="0"/>
                  </a:moveTo>
                  <a:cubicBezTo>
                    <a:pt x="4" y="19"/>
                    <a:pt x="7" y="64"/>
                    <a:pt x="18" y="78"/>
                  </a:cubicBezTo>
                  <a:cubicBezTo>
                    <a:pt x="16" y="56"/>
                    <a:pt x="12" y="44"/>
                    <a:pt x="0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9"/>
            <p:cNvSpPr>
              <a:spLocks/>
            </p:cNvSpPr>
            <p:nvPr/>
          </p:nvSpPr>
          <p:spPr bwMode="auto">
            <a:xfrm>
              <a:off x="6494895" y="3558040"/>
              <a:ext cx="1078138" cy="555971"/>
            </a:xfrm>
            <a:custGeom>
              <a:avLst/>
              <a:gdLst>
                <a:gd name="connsiteX0" fmla="*/ 706393 w 1078138"/>
                <a:gd name="connsiteY0" fmla="*/ 371 h 555971"/>
                <a:gd name="connsiteX1" fmla="*/ 1078138 w 1078138"/>
                <a:gd name="connsiteY1" fmla="*/ 208855 h 555971"/>
                <a:gd name="connsiteX2" fmla="*/ 716010 w 1078138"/>
                <a:gd name="connsiteY2" fmla="*/ 226734 h 555971"/>
                <a:gd name="connsiteX3" fmla="*/ 652251 w 1078138"/>
                <a:gd name="connsiteY3" fmla="*/ 211186 h 555971"/>
                <a:gd name="connsiteX4" fmla="*/ 564524 w 1078138"/>
                <a:gd name="connsiteY4" fmla="*/ 300612 h 555971"/>
                <a:gd name="connsiteX5" fmla="*/ 7151 w 1078138"/>
                <a:gd name="connsiteY5" fmla="*/ 553843 h 555971"/>
                <a:gd name="connsiteX6" fmla="*/ 480112 w 1078138"/>
                <a:gd name="connsiteY6" fmla="*/ 34361 h 555971"/>
                <a:gd name="connsiteX7" fmla="*/ 508627 w 1078138"/>
                <a:gd name="connsiteY7" fmla="*/ 36742 h 555971"/>
                <a:gd name="connsiteX8" fmla="*/ 547113 w 1078138"/>
                <a:gd name="connsiteY8" fmla="*/ 21762 h 555971"/>
                <a:gd name="connsiteX9" fmla="*/ 706393 w 1078138"/>
                <a:gd name="connsiteY9" fmla="*/ 371 h 55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8138" h="555971">
                  <a:moveTo>
                    <a:pt x="706393" y="371"/>
                  </a:moveTo>
                  <a:cubicBezTo>
                    <a:pt x="879212" y="7181"/>
                    <a:pt x="1030082" y="106859"/>
                    <a:pt x="1078138" y="208855"/>
                  </a:cubicBezTo>
                  <a:cubicBezTo>
                    <a:pt x="1009750" y="238527"/>
                    <a:pt x="880136" y="257767"/>
                    <a:pt x="716010" y="226734"/>
                  </a:cubicBezTo>
                  <a:lnTo>
                    <a:pt x="652251" y="211186"/>
                  </a:lnTo>
                  <a:lnTo>
                    <a:pt x="564524" y="300612"/>
                  </a:lnTo>
                  <a:cubicBezTo>
                    <a:pt x="371240" y="478012"/>
                    <a:pt x="149235" y="571555"/>
                    <a:pt x="7151" y="553843"/>
                  </a:cubicBezTo>
                  <a:cubicBezTo>
                    <a:pt x="-38545" y="366757"/>
                    <a:pt x="136573" y="31560"/>
                    <a:pt x="480112" y="34361"/>
                  </a:cubicBezTo>
                  <a:lnTo>
                    <a:pt x="508627" y="36742"/>
                  </a:lnTo>
                  <a:lnTo>
                    <a:pt x="547113" y="21762"/>
                  </a:lnTo>
                  <a:cubicBezTo>
                    <a:pt x="600726" y="4644"/>
                    <a:pt x="654547" y="-1672"/>
                    <a:pt x="706393" y="3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6588917" y="3949983"/>
              <a:ext cx="181982" cy="236753"/>
            </a:xfrm>
            <a:custGeom>
              <a:avLst/>
              <a:gdLst>
                <a:gd name="T0" fmla="*/ 26 w 62"/>
                <a:gd name="T1" fmla="*/ 2 h 80"/>
                <a:gd name="T2" fmla="*/ 59 w 62"/>
                <a:gd name="T3" fmla="*/ 36 h 80"/>
                <a:gd name="T4" fmla="*/ 36 w 62"/>
                <a:gd name="T5" fmla="*/ 78 h 80"/>
                <a:gd name="T6" fmla="*/ 3 w 62"/>
                <a:gd name="T7" fmla="*/ 44 h 80"/>
                <a:gd name="T8" fmla="*/ 26 w 62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0">
                  <a:moveTo>
                    <a:pt x="26" y="2"/>
                  </a:moveTo>
                  <a:cubicBezTo>
                    <a:pt x="41" y="0"/>
                    <a:pt x="56" y="15"/>
                    <a:pt x="59" y="36"/>
                  </a:cubicBezTo>
                  <a:cubicBezTo>
                    <a:pt x="62" y="57"/>
                    <a:pt x="51" y="76"/>
                    <a:pt x="36" y="78"/>
                  </a:cubicBezTo>
                  <a:cubicBezTo>
                    <a:pt x="20" y="80"/>
                    <a:pt x="6" y="65"/>
                    <a:pt x="3" y="44"/>
                  </a:cubicBezTo>
                  <a:cubicBezTo>
                    <a:pt x="0" y="23"/>
                    <a:pt x="10" y="4"/>
                    <a:pt x="26" y="2"/>
                  </a:cubicBezTo>
                  <a:close/>
                </a:path>
              </a:pathLst>
            </a:custGeom>
            <a:solidFill>
              <a:srgbClr val="FFCC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6497043" y="4222073"/>
              <a:ext cx="780932" cy="383399"/>
            </a:xfrm>
            <a:custGeom>
              <a:avLst/>
              <a:gdLst>
                <a:gd name="T0" fmla="*/ 139 w 264"/>
                <a:gd name="T1" fmla="*/ 130 h 130"/>
                <a:gd name="T2" fmla="*/ 0 w 264"/>
                <a:gd name="T3" fmla="*/ 0 h 130"/>
                <a:gd name="T4" fmla="*/ 264 w 264"/>
                <a:gd name="T5" fmla="*/ 67 h 130"/>
                <a:gd name="T6" fmla="*/ 139 w 264"/>
                <a:gd name="T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130">
                  <a:moveTo>
                    <a:pt x="139" y="130"/>
                  </a:moveTo>
                  <a:cubicBezTo>
                    <a:pt x="79" y="104"/>
                    <a:pt x="27" y="61"/>
                    <a:pt x="0" y="0"/>
                  </a:cubicBezTo>
                  <a:cubicBezTo>
                    <a:pt x="84" y="130"/>
                    <a:pt x="211" y="86"/>
                    <a:pt x="264" y="67"/>
                  </a:cubicBezTo>
                  <a:cubicBezTo>
                    <a:pt x="214" y="89"/>
                    <a:pt x="185" y="100"/>
                    <a:pt x="139" y="13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auto">
            <a:xfrm>
              <a:off x="6502343" y="4225606"/>
              <a:ext cx="775632" cy="360430"/>
            </a:xfrm>
            <a:custGeom>
              <a:avLst/>
              <a:gdLst>
                <a:gd name="T0" fmla="*/ 139 w 262"/>
                <a:gd name="T1" fmla="*/ 122 h 122"/>
                <a:gd name="T2" fmla="*/ 262 w 262"/>
                <a:gd name="T3" fmla="*/ 66 h 122"/>
                <a:gd name="T4" fmla="*/ 0 w 262"/>
                <a:gd name="T5" fmla="*/ 0 h 122"/>
                <a:gd name="T6" fmla="*/ 139 w 262"/>
                <a:gd name="T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122">
                  <a:moveTo>
                    <a:pt x="139" y="122"/>
                  </a:moveTo>
                  <a:cubicBezTo>
                    <a:pt x="176" y="98"/>
                    <a:pt x="218" y="79"/>
                    <a:pt x="262" y="66"/>
                  </a:cubicBezTo>
                  <a:cubicBezTo>
                    <a:pt x="151" y="85"/>
                    <a:pt x="47" y="74"/>
                    <a:pt x="0" y="0"/>
                  </a:cubicBezTo>
                  <a:cubicBezTo>
                    <a:pt x="13" y="45"/>
                    <a:pt x="75" y="103"/>
                    <a:pt x="139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5"/>
            <p:cNvSpPr>
              <a:spLocks/>
            </p:cNvSpPr>
            <p:nvPr/>
          </p:nvSpPr>
          <p:spPr bwMode="auto">
            <a:xfrm>
              <a:off x="7277975" y="4100162"/>
              <a:ext cx="501775" cy="399300"/>
            </a:xfrm>
            <a:custGeom>
              <a:avLst/>
              <a:gdLst>
                <a:gd name="T0" fmla="*/ 122 w 170"/>
                <a:gd name="T1" fmla="*/ 135 h 135"/>
                <a:gd name="T2" fmla="*/ 170 w 170"/>
                <a:gd name="T3" fmla="*/ 0 h 135"/>
                <a:gd name="T4" fmla="*/ 0 w 170"/>
                <a:gd name="T5" fmla="*/ 108 h 135"/>
                <a:gd name="T6" fmla="*/ 122 w 170"/>
                <a:gd name="T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35">
                  <a:moveTo>
                    <a:pt x="122" y="135"/>
                  </a:moveTo>
                  <a:cubicBezTo>
                    <a:pt x="161" y="77"/>
                    <a:pt x="170" y="48"/>
                    <a:pt x="170" y="0"/>
                  </a:cubicBezTo>
                  <a:cubicBezTo>
                    <a:pt x="148" y="80"/>
                    <a:pt x="56" y="105"/>
                    <a:pt x="0" y="108"/>
                  </a:cubicBezTo>
                  <a:cubicBezTo>
                    <a:pt x="54" y="108"/>
                    <a:pt x="93" y="123"/>
                    <a:pt x="122" y="13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7292109" y="4103696"/>
              <a:ext cx="501775" cy="383399"/>
            </a:xfrm>
            <a:custGeom>
              <a:avLst/>
              <a:gdLst>
                <a:gd name="T0" fmla="*/ 114 w 170"/>
                <a:gd name="T1" fmla="*/ 130 h 130"/>
                <a:gd name="T2" fmla="*/ 0 w 170"/>
                <a:gd name="T3" fmla="*/ 106 h 130"/>
                <a:gd name="T4" fmla="*/ 164 w 170"/>
                <a:gd name="T5" fmla="*/ 0 h 130"/>
                <a:gd name="T6" fmla="*/ 114 w 170"/>
                <a:gd name="T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30">
                  <a:moveTo>
                    <a:pt x="114" y="130"/>
                  </a:moveTo>
                  <a:cubicBezTo>
                    <a:pt x="84" y="114"/>
                    <a:pt x="44" y="107"/>
                    <a:pt x="0" y="106"/>
                  </a:cubicBezTo>
                  <a:cubicBezTo>
                    <a:pt x="61" y="94"/>
                    <a:pt x="119" y="61"/>
                    <a:pt x="164" y="0"/>
                  </a:cubicBezTo>
                  <a:cubicBezTo>
                    <a:pt x="170" y="23"/>
                    <a:pt x="134" y="108"/>
                    <a:pt x="114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7"/>
            <p:cNvSpPr>
              <a:spLocks/>
            </p:cNvSpPr>
            <p:nvPr/>
          </p:nvSpPr>
          <p:spPr bwMode="auto">
            <a:xfrm>
              <a:off x="7226737" y="4414656"/>
              <a:ext cx="176682" cy="416968"/>
            </a:xfrm>
            <a:custGeom>
              <a:avLst/>
              <a:gdLst>
                <a:gd name="T0" fmla="*/ 33 w 60"/>
                <a:gd name="T1" fmla="*/ 6 h 141"/>
                <a:gd name="T2" fmla="*/ 35 w 60"/>
                <a:gd name="T3" fmla="*/ 33 h 141"/>
                <a:gd name="T4" fmla="*/ 34 w 60"/>
                <a:gd name="T5" fmla="*/ 45 h 141"/>
                <a:gd name="T6" fmla="*/ 59 w 60"/>
                <a:gd name="T7" fmla="*/ 117 h 141"/>
                <a:gd name="T8" fmla="*/ 49 w 60"/>
                <a:gd name="T9" fmla="*/ 140 h 141"/>
                <a:gd name="T10" fmla="*/ 30 w 60"/>
                <a:gd name="T11" fmla="*/ 126 h 141"/>
                <a:gd name="T12" fmla="*/ 20 w 60"/>
                <a:gd name="T13" fmla="*/ 48 h 141"/>
                <a:gd name="T14" fmla="*/ 11 w 60"/>
                <a:gd name="T15" fmla="*/ 35 h 141"/>
                <a:gd name="T16" fmla="*/ 7 w 60"/>
                <a:gd name="T17" fmla="*/ 10 h 141"/>
                <a:gd name="T18" fmla="*/ 33 w 60"/>
                <a:gd name="T19" fmla="*/ 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41">
                  <a:moveTo>
                    <a:pt x="33" y="6"/>
                  </a:moveTo>
                  <a:cubicBezTo>
                    <a:pt x="42" y="10"/>
                    <a:pt x="40" y="26"/>
                    <a:pt x="35" y="33"/>
                  </a:cubicBezTo>
                  <a:cubicBezTo>
                    <a:pt x="32" y="37"/>
                    <a:pt x="30" y="39"/>
                    <a:pt x="34" y="45"/>
                  </a:cubicBezTo>
                  <a:cubicBezTo>
                    <a:pt x="43" y="57"/>
                    <a:pt x="60" y="99"/>
                    <a:pt x="59" y="117"/>
                  </a:cubicBezTo>
                  <a:cubicBezTo>
                    <a:pt x="59" y="126"/>
                    <a:pt x="55" y="138"/>
                    <a:pt x="49" y="140"/>
                  </a:cubicBezTo>
                  <a:cubicBezTo>
                    <a:pt x="43" y="141"/>
                    <a:pt x="34" y="133"/>
                    <a:pt x="30" y="126"/>
                  </a:cubicBezTo>
                  <a:cubicBezTo>
                    <a:pt x="22" y="112"/>
                    <a:pt x="19" y="62"/>
                    <a:pt x="20" y="48"/>
                  </a:cubicBezTo>
                  <a:cubicBezTo>
                    <a:pt x="21" y="39"/>
                    <a:pt x="17" y="41"/>
                    <a:pt x="11" y="35"/>
                  </a:cubicBezTo>
                  <a:cubicBezTo>
                    <a:pt x="4" y="28"/>
                    <a:pt x="0" y="17"/>
                    <a:pt x="7" y="10"/>
                  </a:cubicBezTo>
                  <a:cubicBezTo>
                    <a:pt x="14" y="2"/>
                    <a:pt x="22" y="0"/>
                    <a:pt x="33" y="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7014719" y="3840441"/>
              <a:ext cx="383399" cy="136045"/>
              <a:chOff x="7740647" y="4348442"/>
              <a:chExt cx="383399" cy="136045"/>
            </a:xfrm>
            <a:solidFill>
              <a:schemeClr val="accent4"/>
            </a:solidFill>
          </p:grpSpPr>
          <p:sp>
            <p:nvSpPr>
              <p:cNvPr id="83" name="Freeform 38"/>
              <p:cNvSpPr>
                <a:spLocks/>
              </p:cNvSpPr>
              <p:nvPr/>
            </p:nvSpPr>
            <p:spPr bwMode="auto">
              <a:xfrm>
                <a:off x="8021571" y="4348442"/>
                <a:ext cx="102475" cy="75973"/>
              </a:xfrm>
              <a:custGeom>
                <a:avLst/>
                <a:gdLst>
                  <a:gd name="T0" fmla="*/ 0 w 35"/>
                  <a:gd name="T1" fmla="*/ 15 h 26"/>
                  <a:gd name="T2" fmla="*/ 35 w 35"/>
                  <a:gd name="T3" fmla="*/ 26 h 26"/>
                  <a:gd name="T4" fmla="*/ 0 w 35"/>
                  <a:gd name="T5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6">
                    <a:moveTo>
                      <a:pt x="0" y="15"/>
                    </a:moveTo>
                    <a:cubicBezTo>
                      <a:pt x="8" y="11"/>
                      <a:pt x="24" y="15"/>
                      <a:pt x="35" y="26"/>
                    </a:cubicBezTo>
                    <a:cubicBezTo>
                      <a:pt x="32" y="8"/>
                      <a:pt x="8" y="0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39"/>
              <p:cNvSpPr>
                <a:spLocks/>
              </p:cNvSpPr>
              <p:nvPr/>
            </p:nvSpPr>
            <p:spPr bwMode="auto">
              <a:xfrm>
                <a:off x="7740647" y="4387312"/>
                <a:ext cx="97175" cy="97175"/>
              </a:xfrm>
              <a:custGeom>
                <a:avLst/>
                <a:gdLst>
                  <a:gd name="T0" fmla="*/ 33 w 33"/>
                  <a:gd name="T1" fmla="*/ 12 h 33"/>
                  <a:gd name="T2" fmla="*/ 2 w 33"/>
                  <a:gd name="T3" fmla="*/ 33 h 33"/>
                  <a:gd name="T4" fmla="*/ 33 w 33"/>
                  <a:gd name="T5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33">
                    <a:moveTo>
                      <a:pt x="33" y="12"/>
                    </a:moveTo>
                    <a:cubicBezTo>
                      <a:pt x="24" y="11"/>
                      <a:pt x="10" y="19"/>
                      <a:pt x="2" y="33"/>
                    </a:cubicBezTo>
                    <a:cubicBezTo>
                      <a:pt x="0" y="15"/>
                      <a:pt x="22" y="0"/>
                      <a:pt x="3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Freeform 40"/>
            <p:cNvSpPr>
              <a:spLocks/>
            </p:cNvSpPr>
            <p:nvPr/>
          </p:nvSpPr>
          <p:spPr bwMode="auto">
            <a:xfrm>
              <a:off x="7288576" y="3972952"/>
              <a:ext cx="65372" cy="77740"/>
            </a:xfrm>
            <a:custGeom>
              <a:avLst/>
              <a:gdLst>
                <a:gd name="T0" fmla="*/ 9 w 22"/>
                <a:gd name="T1" fmla="*/ 0 h 26"/>
                <a:gd name="T2" fmla="*/ 1 w 22"/>
                <a:gd name="T3" fmla="*/ 14 h 26"/>
                <a:gd name="T4" fmla="*/ 13 w 22"/>
                <a:gd name="T5" fmla="*/ 25 h 26"/>
                <a:gd name="T6" fmla="*/ 21 w 22"/>
                <a:gd name="T7" fmla="*/ 11 h 26"/>
                <a:gd name="T8" fmla="*/ 9 w 2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9" y="0"/>
                  </a:moveTo>
                  <a:cubicBezTo>
                    <a:pt x="3" y="1"/>
                    <a:pt x="0" y="7"/>
                    <a:pt x="1" y="14"/>
                  </a:cubicBezTo>
                  <a:cubicBezTo>
                    <a:pt x="3" y="21"/>
                    <a:pt x="8" y="26"/>
                    <a:pt x="13" y="25"/>
                  </a:cubicBezTo>
                  <a:cubicBezTo>
                    <a:pt x="19" y="24"/>
                    <a:pt x="22" y="18"/>
                    <a:pt x="21" y="11"/>
                  </a:cubicBezTo>
                  <a:cubicBezTo>
                    <a:pt x="20" y="5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1"/>
            <p:cNvSpPr>
              <a:spLocks/>
            </p:cNvSpPr>
            <p:nvPr/>
          </p:nvSpPr>
          <p:spPr bwMode="auto">
            <a:xfrm>
              <a:off x="7147231" y="4002988"/>
              <a:ext cx="65372" cy="77740"/>
            </a:xfrm>
            <a:custGeom>
              <a:avLst/>
              <a:gdLst>
                <a:gd name="T0" fmla="*/ 8 w 22"/>
                <a:gd name="T1" fmla="*/ 0 h 26"/>
                <a:gd name="T2" fmla="*/ 1 w 22"/>
                <a:gd name="T3" fmla="*/ 14 h 26"/>
                <a:gd name="T4" fmla="*/ 13 w 22"/>
                <a:gd name="T5" fmla="*/ 25 h 26"/>
                <a:gd name="T6" fmla="*/ 20 w 22"/>
                <a:gd name="T7" fmla="*/ 11 h 26"/>
                <a:gd name="T8" fmla="*/ 8 w 2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8" y="0"/>
                  </a:moveTo>
                  <a:cubicBezTo>
                    <a:pt x="3" y="1"/>
                    <a:pt x="0" y="7"/>
                    <a:pt x="1" y="14"/>
                  </a:cubicBezTo>
                  <a:cubicBezTo>
                    <a:pt x="2" y="21"/>
                    <a:pt x="8" y="26"/>
                    <a:pt x="13" y="25"/>
                  </a:cubicBezTo>
                  <a:cubicBezTo>
                    <a:pt x="18" y="24"/>
                    <a:pt x="22" y="18"/>
                    <a:pt x="20" y="11"/>
                  </a:cubicBezTo>
                  <a:cubicBezTo>
                    <a:pt x="19" y="4"/>
                    <a:pt x="14" y="0"/>
                    <a:pt x="8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2"/>
            <p:cNvSpPr>
              <a:spLocks/>
            </p:cNvSpPr>
            <p:nvPr/>
          </p:nvSpPr>
          <p:spPr bwMode="auto">
            <a:xfrm>
              <a:off x="6129545" y="4828090"/>
              <a:ext cx="287991" cy="286224"/>
            </a:xfrm>
            <a:custGeom>
              <a:avLst/>
              <a:gdLst>
                <a:gd name="T0" fmla="*/ 48 w 97"/>
                <a:gd name="T1" fmla="*/ 28 h 97"/>
                <a:gd name="T2" fmla="*/ 86 w 97"/>
                <a:gd name="T3" fmla="*/ 45 h 97"/>
                <a:gd name="T4" fmla="*/ 79 w 97"/>
                <a:gd name="T5" fmla="*/ 52 h 97"/>
                <a:gd name="T6" fmla="*/ 73 w 97"/>
                <a:gd name="T7" fmla="*/ 71 h 97"/>
                <a:gd name="T8" fmla="*/ 57 w 97"/>
                <a:gd name="T9" fmla="*/ 84 h 97"/>
                <a:gd name="T10" fmla="*/ 35 w 97"/>
                <a:gd name="T11" fmla="*/ 83 h 97"/>
                <a:gd name="T12" fmla="*/ 10 w 97"/>
                <a:gd name="T13" fmla="*/ 50 h 97"/>
                <a:gd name="T14" fmla="*/ 19 w 97"/>
                <a:gd name="T15" fmla="*/ 3 h 97"/>
                <a:gd name="T16" fmla="*/ 48 w 97"/>
                <a:gd name="T17" fmla="*/ 2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97">
                  <a:moveTo>
                    <a:pt x="48" y="28"/>
                  </a:moveTo>
                  <a:cubicBezTo>
                    <a:pt x="56" y="29"/>
                    <a:pt x="87" y="33"/>
                    <a:pt x="86" y="45"/>
                  </a:cubicBezTo>
                  <a:cubicBezTo>
                    <a:pt x="85" y="51"/>
                    <a:pt x="83" y="53"/>
                    <a:pt x="79" y="52"/>
                  </a:cubicBezTo>
                  <a:cubicBezTo>
                    <a:pt x="97" y="69"/>
                    <a:pt x="76" y="76"/>
                    <a:pt x="73" y="71"/>
                  </a:cubicBezTo>
                  <a:cubicBezTo>
                    <a:pt x="78" y="79"/>
                    <a:pt x="69" y="92"/>
                    <a:pt x="57" y="84"/>
                  </a:cubicBezTo>
                  <a:cubicBezTo>
                    <a:pt x="60" y="93"/>
                    <a:pt x="45" y="97"/>
                    <a:pt x="35" y="83"/>
                  </a:cubicBezTo>
                  <a:cubicBezTo>
                    <a:pt x="23" y="68"/>
                    <a:pt x="24" y="66"/>
                    <a:pt x="10" y="50"/>
                  </a:cubicBezTo>
                  <a:cubicBezTo>
                    <a:pt x="0" y="40"/>
                    <a:pt x="6" y="0"/>
                    <a:pt x="19" y="3"/>
                  </a:cubicBezTo>
                  <a:cubicBezTo>
                    <a:pt x="37" y="6"/>
                    <a:pt x="38" y="26"/>
                    <a:pt x="48" y="28"/>
                  </a:cubicBezTo>
                  <a:close/>
                </a:path>
              </a:pathLst>
            </a:custGeom>
            <a:solidFill>
              <a:srgbClr val="FFCC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3"/>
            <p:cNvSpPr>
              <a:spLocks/>
            </p:cNvSpPr>
            <p:nvPr/>
          </p:nvSpPr>
          <p:spPr bwMode="auto">
            <a:xfrm>
              <a:off x="5882191" y="4310413"/>
              <a:ext cx="390466" cy="692592"/>
            </a:xfrm>
            <a:custGeom>
              <a:avLst/>
              <a:gdLst>
                <a:gd name="T0" fmla="*/ 159 w 221"/>
                <a:gd name="T1" fmla="*/ 392 h 392"/>
                <a:gd name="T2" fmla="*/ 142 w 221"/>
                <a:gd name="T3" fmla="*/ 375 h 392"/>
                <a:gd name="T4" fmla="*/ 125 w 221"/>
                <a:gd name="T5" fmla="*/ 357 h 392"/>
                <a:gd name="T6" fmla="*/ 110 w 221"/>
                <a:gd name="T7" fmla="*/ 336 h 392"/>
                <a:gd name="T8" fmla="*/ 97 w 221"/>
                <a:gd name="T9" fmla="*/ 315 h 392"/>
                <a:gd name="T10" fmla="*/ 83 w 221"/>
                <a:gd name="T11" fmla="*/ 291 h 392"/>
                <a:gd name="T12" fmla="*/ 70 w 221"/>
                <a:gd name="T13" fmla="*/ 268 h 392"/>
                <a:gd name="T14" fmla="*/ 58 w 221"/>
                <a:gd name="T15" fmla="*/ 243 h 392"/>
                <a:gd name="T16" fmla="*/ 48 w 221"/>
                <a:gd name="T17" fmla="*/ 218 h 392"/>
                <a:gd name="T18" fmla="*/ 38 w 221"/>
                <a:gd name="T19" fmla="*/ 191 h 392"/>
                <a:gd name="T20" fmla="*/ 30 w 221"/>
                <a:gd name="T21" fmla="*/ 164 h 392"/>
                <a:gd name="T22" fmla="*/ 22 w 221"/>
                <a:gd name="T23" fmla="*/ 137 h 392"/>
                <a:gd name="T24" fmla="*/ 15 w 221"/>
                <a:gd name="T25" fmla="*/ 111 h 392"/>
                <a:gd name="T26" fmla="*/ 10 w 221"/>
                <a:gd name="T27" fmla="*/ 82 h 392"/>
                <a:gd name="T28" fmla="*/ 5 w 221"/>
                <a:gd name="T29" fmla="*/ 55 h 392"/>
                <a:gd name="T30" fmla="*/ 1 w 221"/>
                <a:gd name="T31" fmla="*/ 29 h 392"/>
                <a:gd name="T32" fmla="*/ 0 w 221"/>
                <a:gd name="T33" fmla="*/ 3 h 392"/>
                <a:gd name="T34" fmla="*/ 93 w 221"/>
                <a:gd name="T35" fmla="*/ 10 h 392"/>
                <a:gd name="T36" fmla="*/ 95 w 221"/>
                <a:gd name="T37" fmla="*/ 32 h 392"/>
                <a:gd name="T38" fmla="*/ 98 w 221"/>
                <a:gd name="T39" fmla="*/ 55 h 392"/>
                <a:gd name="T40" fmla="*/ 102 w 221"/>
                <a:gd name="T41" fmla="*/ 77 h 392"/>
                <a:gd name="T42" fmla="*/ 109 w 221"/>
                <a:gd name="T43" fmla="*/ 100 h 392"/>
                <a:gd name="T44" fmla="*/ 114 w 221"/>
                <a:gd name="T45" fmla="*/ 124 h 392"/>
                <a:gd name="T46" fmla="*/ 122 w 221"/>
                <a:gd name="T47" fmla="*/ 147 h 392"/>
                <a:gd name="T48" fmla="*/ 130 w 221"/>
                <a:gd name="T49" fmla="*/ 171 h 392"/>
                <a:gd name="T50" fmla="*/ 139 w 221"/>
                <a:gd name="T51" fmla="*/ 194 h 392"/>
                <a:gd name="T52" fmla="*/ 149 w 221"/>
                <a:gd name="T53" fmla="*/ 216 h 392"/>
                <a:gd name="T54" fmla="*/ 159 w 221"/>
                <a:gd name="T55" fmla="*/ 238 h 392"/>
                <a:gd name="T56" fmla="*/ 170 w 221"/>
                <a:gd name="T57" fmla="*/ 256 h 392"/>
                <a:gd name="T58" fmla="*/ 180 w 221"/>
                <a:gd name="T59" fmla="*/ 275 h 392"/>
                <a:gd name="T60" fmla="*/ 192 w 221"/>
                <a:gd name="T61" fmla="*/ 291 h 392"/>
                <a:gd name="T62" fmla="*/ 204 w 221"/>
                <a:gd name="T63" fmla="*/ 306 h 392"/>
                <a:gd name="T64" fmla="*/ 216 w 221"/>
                <a:gd name="T65" fmla="*/ 32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1" h="392">
                  <a:moveTo>
                    <a:pt x="221" y="325"/>
                  </a:moveTo>
                  <a:lnTo>
                    <a:pt x="159" y="392"/>
                  </a:lnTo>
                  <a:lnTo>
                    <a:pt x="149" y="385"/>
                  </a:lnTo>
                  <a:lnTo>
                    <a:pt x="142" y="375"/>
                  </a:lnTo>
                  <a:lnTo>
                    <a:pt x="134" y="367"/>
                  </a:lnTo>
                  <a:lnTo>
                    <a:pt x="125" y="357"/>
                  </a:lnTo>
                  <a:lnTo>
                    <a:pt x="119" y="347"/>
                  </a:lnTo>
                  <a:lnTo>
                    <a:pt x="110" y="336"/>
                  </a:lnTo>
                  <a:lnTo>
                    <a:pt x="103" y="326"/>
                  </a:lnTo>
                  <a:lnTo>
                    <a:pt x="97" y="315"/>
                  </a:lnTo>
                  <a:lnTo>
                    <a:pt x="90" y="303"/>
                  </a:lnTo>
                  <a:lnTo>
                    <a:pt x="83" y="291"/>
                  </a:lnTo>
                  <a:lnTo>
                    <a:pt x="77" y="280"/>
                  </a:lnTo>
                  <a:lnTo>
                    <a:pt x="70" y="268"/>
                  </a:lnTo>
                  <a:lnTo>
                    <a:pt x="65" y="256"/>
                  </a:lnTo>
                  <a:lnTo>
                    <a:pt x="58" y="243"/>
                  </a:lnTo>
                  <a:lnTo>
                    <a:pt x="53" y="229"/>
                  </a:lnTo>
                  <a:lnTo>
                    <a:pt x="48" y="218"/>
                  </a:lnTo>
                  <a:lnTo>
                    <a:pt x="43" y="204"/>
                  </a:lnTo>
                  <a:lnTo>
                    <a:pt x="38" y="191"/>
                  </a:lnTo>
                  <a:lnTo>
                    <a:pt x="33" y="177"/>
                  </a:lnTo>
                  <a:lnTo>
                    <a:pt x="30" y="164"/>
                  </a:lnTo>
                  <a:lnTo>
                    <a:pt x="25" y="151"/>
                  </a:lnTo>
                  <a:lnTo>
                    <a:pt x="22" y="137"/>
                  </a:lnTo>
                  <a:lnTo>
                    <a:pt x="18" y="124"/>
                  </a:lnTo>
                  <a:lnTo>
                    <a:pt x="15" y="111"/>
                  </a:lnTo>
                  <a:lnTo>
                    <a:pt x="11" y="95"/>
                  </a:lnTo>
                  <a:lnTo>
                    <a:pt x="10" y="82"/>
                  </a:lnTo>
                  <a:lnTo>
                    <a:pt x="6" y="69"/>
                  </a:lnTo>
                  <a:lnTo>
                    <a:pt x="5" y="55"/>
                  </a:lnTo>
                  <a:lnTo>
                    <a:pt x="3" y="42"/>
                  </a:lnTo>
                  <a:lnTo>
                    <a:pt x="1" y="29"/>
                  </a:lnTo>
                  <a:lnTo>
                    <a:pt x="1" y="15"/>
                  </a:lnTo>
                  <a:lnTo>
                    <a:pt x="0" y="3"/>
                  </a:lnTo>
                  <a:lnTo>
                    <a:pt x="93" y="0"/>
                  </a:lnTo>
                  <a:lnTo>
                    <a:pt x="93" y="10"/>
                  </a:lnTo>
                  <a:lnTo>
                    <a:pt x="93" y="22"/>
                  </a:lnTo>
                  <a:lnTo>
                    <a:pt x="95" y="32"/>
                  </a:lnTo>
                  <a:lnTo>
                    <a:pt x="97" y="44"/>
                  </a:lnTo>
                  <a:lnTo>
                    <a:pt x="98" y="55"/>
                  </a:lnTo>
                  <a:lnTo>
                    <a:pt x="100" y="65"/>
                  </a:lnTo>
                  <a:lnTo>
                    <a:pt x="102" y="77"/>
                  </a:lnTo>
                  <a:lnTo>
                    <a:pt x="105" y="89"/>
                  </a:lnTo>
                  <a:lnTo>
                    <a:pt x="109" y="100"/>
                  </a:lnTo>
                  <a:lnTo>
                    <a:pt x="110" y="112"/>
                  </a:lnTo>
                  <a:lnTo>
                    <a:pt x="114" y="124"/>
                  </a:lnTo>
                  <a:lnTo>
                    <a:pt x="117" y="136"/>
                  </a:lnTo>
                  <a:lnTo>
                    <a:pt x="122" y="147"/>
                  </a:lnTo>
                  <a:lnTo>
                    <a:pt x="125" y="159"/>
                  </a:lnTo>
                  <a:lnTo>
                    <a:pt x="130" y="171"/>
                  </a:lnTo>
                  <a:lnTo>
                    <a:pt x="134" y="182"/>
                  </a:lnTo>
                  <a:lnTo>
                    <a:pt x="139" y="194"/>
                  </a:lnTo>
                  <a:lnTo>
                    <a:pt x="144" y="206"/>
                  </a:lnTo>
                  <a:lnTo>
                    <a:pt x="149" y="216"/>
                  </a:lnTo>
                  <a:lnTo>
                    <a:pt x="154" y="226"/>
                  </a:lnTo>
                  <a:lnTo>
                    <a:pt x="159" y="238"/>
                  </a:lnTo>
                  <a:lnTo>
                    <a:pt x="164" y="248"/>
                  </a:lnTo>
                  <a:lnTo>
                    <a:pt x="170" y="256"/>
                  </a:lnTo>
                  <a:lnTo>
                    <a:pt x="175" y="266"/>
                  </a:lnTo>
                  <a:lnTo>
                    <a:pt x="180" y="275"/>
                  </a:lnTo>
                  <a:lnTo>
                    <a:pt x="187" y="283"/>
                  </a:lnTo>
                  <a:lnTo>
                    <a:pt x="192" y="291"/>
                  </a:lnTo>
                  <a:lnTo>
                    <a:pt x="199" y="300"/>
                  </a:lnTo>
                  <a:lnTo>
                    <a:pt x="204" y="306"/>
                  </a:lnTo>
                  <a:lnTo>
                    <a:pt x="211" y="313"/>
                  </a:lnTo>
                  <a:lnTo>
                    <a:pt x="216" y="320"/>
                  </a:lnTo>
                  <a:lnTo>
                    <a:pt x="221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4"/>
            <p:cNvSpPr>
              <a:spLocks/>
            </p:cNvSpPr>
            <p:nvPr/>
          </p:nvSpPr>
          <p:spPr bwMode="auto">
            <a:xfrm>
              <a:off x="4710793" y="3644324"/>
              <a:ext cx="1386950" cy="1447022"/>
            </a:xfrm>
            <a:custGeom>
              <a:avLst/>
              <a:gdLst>
                <a:gd name="T0" fmla="*/ 194 w 469"/>
                <a:gd name="T1" fmla="*/ 17 h 489"/>
                <a:gd name="T2" fmla="*/ 452 w 469"/>
                <a:gd name="T3" fmla="*/ 214 h 489"/>
                <a:gd name="T4" fmla="*/ 255 w 469"/>
                <a:gd name="T5" fmla="*/ 472 h 489"/>
                <a:gd name="T6" fmla="*/ 17 w 469"/>
                <a:gd name="T7" fmla="*/ 273 h 489"/>
                <a:gd name="T8" fmla="*/ 194 w 469"/>
                <a:gd name="T9" fmla="*/ 17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489">
                  <a:moveTo>
                    <a:pt x="194" y="17"/>
                  </a:moveTo>
                  <a:cubicBezTo>
                    <a:pt x="319" y="0"/>
                    <a:pt x="435" y="88"/>
                    <a:pt x="452" y="214"/>
                  </a:cubicBezTo>
                  <a:cubicBezTo>
                    <a:pt x="469" y="340"/>
                    <a:pt x="381" y="455"/>
                    <a:pt x="255" y="472"/>
                  </a:cubicBezTo>
                  <a:cubicBezTo>
                    <a:pt x="130" y="489"/>
                    <a:pt x="34" y="399"/>
                    <a:pt x="17" y="273"/>
                  </a:cubicBezTo>
                  <a:cubicBezTo>
                    <a:pt x="0" y="147"/>
                    <a:pt x="68" y="34"/>
                    <a:pt x="194" y="17"/>
                  </a:cubicBezTo>
                  <a:close/>
                </a:path>
              </a:pathLst>
            </a:custGeom>
            <a:solidFill>
              <a:srgbClr val="FFCC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5"/>
            <p:cNvSpPr>
              <a:spLocks/>
            </p:cNvSpPr>
            <p:nvPr/>
          </p:nvSpPr>
          <p:spPr bwMode="auto">
            <a:xfrm>
              <a:off x="5550030" y="4055992"/>
              <a:ext cx="65372" cy="77740"/>
            </a:xfrm>
            <a:custGeom>
              <a:avLst/>
              <a:gdLst>
                <a:gd name="T0" fmla="*/ 9 w 22"/>
                <a:gd name="T1" fmla="*/ 1 h 26"/>
                <a:gd name="T2" fmla="*/ 2 w 22"/>
                <a:gd name="T3" fmla="*/ 14 h 26"/>
                <a:gd name="T4" fmla="*/ 13 w 22"/>
                <a:gd name="T5" fmla="*/ 26 h 26"/>
                <a:gd name="T6" fmla="*/ 21 w 22"/>
                <a:gd name="T7" fmla="*/ 12 h 26"/>
                <a:gd name="T8" fmla="*/ 9 w 22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9" y="1"/>
                  </a:moveTo>
                  <a:cubicBezTo>
                    <a:pt x="4" y="1"/>
                    <a:pt x="0" y="8"/>
                    <a:pt x="2" y="14"/>
                  </a:cubicBezTo>
                  <a:cubicBezTo>
                    <a:pt x="3" y="21"/>
                    <a:pt x="8" y="26"/>
                    <a:pt x="13" y="26"/>
                  </a:cubicBezTo>
                  <a:cubicBezTo>
                    <a:pt x="19" y="25"/>
                    <a:pt x="22" y="19"/>
                    <a:pt x="21" y="12"/>
                  </a:cubicBezTo>
                  <a:cubicBezTo>
                    <a:pt x="20" y="5"/>
                    <a:pt x="14" y="0"/>
                    <a:pt x="9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6"/>
            <p:cNvSpPr>
              <a:spLocks/>
            </p:cNvSpPr>
            <p:nvPr/>
          </p:nvSpPr>
          <p:spPr bwMode="auto">
            <a:xfrm>
              <a:off x="5408685" y="4086028"/>
              <a:ext cx="65372" cy="75973"/>
            </a:xfrm>
            <a:custGeom>
              <a:avLst/>
              <a:gdLst>
                <a:gd name="T0" fmla="*/ 9 w 22"/>
                <a:gd name="T1" fmla="*/ 1 h 26"/>
                <a:gd name="T2" fmla="*/ 1 w 22"/>
                <a:gd name="T3" fmla="*/ 14 h 26"/>
                <a:gd name="T4" fmla="*/ 13 w 22"/>
                <a:gd name="T5" fmla="*/ 25 h 26"/>
                <a:gd name="T6" fmla="*/ 21 w 22"/>
                <a:gd name="T7" fmla="*/ 12 h 26"/>
                <a:gd name="T8" fmla="*/ 9 w 22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9" y="1"/>
                  </a:moveTo>
                  <a:cubicBezTo>
                    <a:pt x="3" y="1"/>
                    <a:pt x="0" y="8"/>
                    <a:pt x="1" y="14"/>
                  </a:cubicBezTo>
                  <a:cubicBezTo>
                    <a:pt x="2" y="21"/>
                    <a:pt x="8" y="26"/>
                    <a:pt x="13" y="25"/>
                  </a:cubicBezTo>
                  <a:cubicBezTo>
                    <a:pt x="18" y="25"/>
                    <a:pt x="22" y="19"/>
                    <a:pt x="21" y="12"/>
                  </a:cubicBezTo>
                  <a:cubicBezTo>
                    <a:pt x="19" y="5"/>
                    <a:pt x="14" y="0"/>
                    <a:pt x="9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7"/>
            <p:cNvSpPr>
              <a:spLocks/>
            </p:cNvSpPr>
            <p:nvPr/>
          </p:nvSpPr>
          <p:spPr bwMode="auto">
            <a:xfrm>
              <a:off x="5387483" y="4195570"/>
              <a:ext cx="302125" cy="189049"/>
            </a:xfrm>
            <a:custGeom>
              <a:avLst/>
              <a:gdLst>
                <a:gd name="T0" fmla="*/ 0 w 102"/>
                <a:gd name="T1" fmla="*/ 30 h 64"/>
                <a:gd name="T2" fmla="*/ 102 w 102"/>
                <a:gd name="T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2" h="64">
                  <a:moveTo>
                    <a:pt x="0" y="30"/>
                  </a:moveTo>
                  <a:cubicBezTo>
                    <a:pt x="32" y="64"/>
                    <a:pt x="95" y="52"/>
                    <a:pt x="102" y="0"/>
                  </a:cubicBezTo>
                </a:path>
              </a:pathLst>
            </a:custGeom>
            <a:noFill/>
            <a:ln w="49213" cap="rnd">
              <a:solidFill>
                <a:srgbClr val="2121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772631" y="4398754"/>
              <a:ext cx="1431121" cy="1464690"/>
              <a:chOff x="5498559" y="4906755"/>
              <a:chExt cx="1431121" cy="1464690"/>
            </a:xfrm>
          </p:grpSpPr>
          <p:sp>
            <p:nvSpPr>
              <p:cNvPr id="78" name="Freeform 48"/>
              <p:cNvSpPr>
                <a:spLocks/>
              </p:cNvSpPr>
              <p:nvPr/>
            </p:nvSpPr>
            <p:spPr bwMode="auto">
              <a:xfrm>
                <a:off x="5839554" y="5420898"/>
                <a:ext cx="342762" cy="736762"/>
              </a:xfrm>
              <a:custGeom>
                <a:avLst/>
                <a:gdLst>
                  <a:gd name="T0" fmla="*/ 0 w 116"/>
                  <a:gd name="T1" fmla="*/ 0 h 249"/>
                  <a:gd name="T2" fmla="*/ 41 w 116"/>
                  <a:gd name="T3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6" h="249">
                    <a:moveTo>
                      <a:pt x="0" y="0"/>
                    </a:moveTo>
                    <a:cubicBezTo>
                      <a:pt x="76" y="61"/>
                      <a:pt x="116" y="168"/>
                      <a:pt x="41" y="249"/>
                    </a:cubicBezTo>
                  </a:path>
                </a:pathLst>
              </a:custGeom>
              <a:noFill/>
              <a:ln w="1460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49"/>
              <p:cNvSpPr>
                <a:spLocks/>
              </p:cNvSpPr>
              <p:nvPr/>
            </p:nvSpPr>
            <p:spPr bwMode="auto">
              <a:xfrm>
                <a:off x="6555115" y="5897939"/>
                <a:ext cx="374565" cy="266789"/>
              </a:xfrm>
              <a:custGeom>
                <a:avLst/>
                <a:gdLst>
                  <a:gd name="T0" fmla="*/ 13 w 127"/>
                  <a:gd name="T1" fmla="*/ 13 h 90"/>
                  <a:gd name="T2" fmla="*/ 1 w 127"/>
                  <a:gd name="T3" fmla="*/ 52 h 90"/>
                  <a:gd name="T4" fmla="*/ 33 w 127"/>
                  <a:gd name="T5" fmla="*/ 69 h 90"/>
                  <a:gd name="T6" fmla="*/ 50 w 127"/>
                  <a:gd name="T7" fmla="*/ 74 h 90"/>
                  <a:gd name="T8" fmla="*/ 111 w 127"/>
                  <a:gd name="T9" fmla="*/ 79 h 90"/>
                  <a:gd name="T10" fmla="*/ 90 w 127"/>
                  <a:gd name="T11" fmla="*/ 40 h 90"/>
                  <a:gd name="T12" fmla="*/ 47 w 127"/>
                  <a:gd name="T13" fmla="*/ 14 h 90"/>
                  <a:gd name="T14" fmla="*/ 13 w 127"/>
                  <a:gd name="T15" fmla="*/ 1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90">
                    <a:moveTo>
                      <a:pt x="13" y="13"/>
                    </a:moveTo>
                    <a:cubicBezTo>
                      <a:pt x="1" y="25"/>
                      <a:pt x="0" y="42"/>
                      <a:pt x="1" y="52"/>
                    </a:cubicBezTo>
                    <a:cubicBezTo>
                      <a:pt x="3" y="74"/>
                      <a:pt x="30" y="75"/>
                      <a:pt x="33" y="69"/>
                    </a:cubicBezTo>
                    <a:cubicBezTo>
                      <a:pt x="35" y="66"/>
                      <a:pt x="39" y="62"/>
                      <a:pt x="50" y="74"/>
                    </a:cubicBezTo>
                    <a:cubicBezTo>
                      <a:pt x="61" y="86"/>
                      <a:pt x="96" y="90"/>
                      <a:pt x="111" y="79"/>
                    </a:cubicBezTo>
                    <a:cubicBezTo>
                      <a:pt x="127" y="69"/>
                      <a:pt x="121" y="34"/>
                      <a:pt x="90" y="40"/>
                    </a:cubicBezTo>
                    <a:cubicBezTo>
                      <a:pt x="68" y="45"/>
                      <a:pt x="48" y="28"/>
                      <a:pt x="47" y="14"/>
                    </a:cubicBezTo>
                    <a:cubicBezTo>
                      <a:pt x="46" y="0"/>
                      <a:pt x="23" y="2"/>
                      <a:pt x="13" y="1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50"/>
              <p:cNvSpPr>
                <a:spLocks/>
              </p:cNvSpPr>
              <p:nvPr/>
            </p:nvSpPr>
            <p:spPr bwMode="auto">
              <a:xfrm>
                <a:off x="6230021" y="5314890"/>
                <a:ext cx="606018" cy="674923"/>
              </a:xfrm>
              <a:custGeom>
                <a:avLst/>
                <a:gdLst>
                  <a:gd name="T0" fmla="*/ 0 w 205"/>
                  <a:gd name="T1" fmla="*/ 0 h 228"/>
                  <a:gd name="T2" fmla="*/ 144 w 205"/>
                  <a:gd name="T3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5" h="228">
                    <a:moveTo>
                      <a:pt x="0" y="0"/>
                    </a:moveTo>
                    <a:cubicBezTo>
                      <a:pt x="100" y="26"/>
                      <a:pt x="205" y="106"/>
                      <a:pt x="144" y="228"/>
                    </a:cubicBezTo>
                  </a:path>
                </a:pathLst>
              </a:custGeom>
              <a:noFill/>
              <a:ln w="1460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51"/>
              <p:cNvSpPr>
                <a:spLocks/>
              </p:cNvSpPr>
              <p:nvPr/>
            </p:nvSpPr>
            <p:spPr bwMode="auto">
              <a:xfrm>
                <a:off x="5836021" y="6081687"/>
                <a:ext cx="378098" cy="289758"/>
              </a:xfrm>
              <a:custGeom>
                <a:avLst/>
                <a:gdLst>
                  <a:gd name="T0" fmla="*/ 28 w 128"/>
                  <a:gd name="T1" fmla="*/ 9 h 98"/>
                  <a:gd name="T2" fmla="*/ 4 w 128"/>
                  <a:gd name="T3" fmla="*/ 44 h 98"/>
                  <a:gd name="T4" fmla="*/ 30 w 128"/>
                  <a:gd name="T5" fmla="*/ 67 h 98"/>
                  <a:gd name="T6" fmla="*/ 46 w 128"/>
                  <a:gd name="T7" fmla="*/ 74 h 98"/>
                  <a:gd name="T8" fmla="*/ 104 w 128"/>
                  <a:gd name="T9" fmla="*/ 91 h 98"/>
                  <a:gd name="T10" fmla="*/ 95 w 128"/>
                  <a:gd name="T11" fmla="*/ 49 h 98"/>
                  <a:gd name="T12" fmla="*/ 61 w 128"/>
                  <a:gd name="T13" fmla="*/ 16 h 98"/>
                  <a:gd name="T14" fmla="*/ 28 w 128"/>
                  <a:gd name="T15" fmla="*/ 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8" h="98">
                    <a:moveTo>
                      <a:pt x="28" y="9"/>
                    </a:moveTo>
                    <a:cubicBezTo>
                      <a:pt x="13" y="18"/>
                      <a:pt x="6" y="34"/>
                      <a:pt x="4" y="44"/>
                    </a:cubicBezTo>
                    <a:cubicBezTo>
                      <a:pt x="0" y="65"/>
                      <a:pt x="26" y="71"/>
                      <a:pt x="30" y="67"/>
                    </a:cubicBezTo>
                    <a:cubicBezTo>
                      <a:pt x="34" y="63"/>
                      <a:pt x="39" y="61"/>
                      <a:pt x="46" y="74"/>
                    </a:cubicBezTo>
                    <a:cubicBezTo>
                      <a:pt x="52" y="87"/>
                      <a:pt x="85" y="98"/>
                      <a:pt x="104" y="91"/>
                    </a:cubicBezTo>
                    <a:cubicBezTo>
                      <a:pt x="123" y="84"/>
                      <a:pt x="128" y="49"/>
                      <a:pt x="95" y="49"/>
                    </a:cubicBezTo>
                    <a:cubicBezTo>
                      <a:pt x="73" y="49"/>
                      <a:pt x="58" y="29"/>
                      <a:pt x="61" y="16"/>
                    </a:cubicBezTo>
                    <a:cubicBezTo>
                      <a:pt x="65" y="2"/>
                      <a:pt x="42" y="0"/>
                      <a:pt x="28" y="9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52"/>
              <p:cNvSpPr>
                <a:spLocks/>
              </p:cNvSpPr>
              <p:nvPr/>
            </p:nvSpPr>
            <p:spPr bwMode="auto">
              <a:xfrm>
                <a:off x="5498559" y="4906755"/>
                <a:ext cx="1265040" cy="899309"/>
              </a:xfrm>
              <a:custGeom>
                <a:avLst/>
                <a:gdLst>
                  <a:gd name="T0" fmla="*/ 414 w 428"/>
                  <a:gd name="T1" fmla="*/ 0 h 304"/>
                  <a:gd name="T2" fmla="*/ 419 w 428"/>
                  <a:gd name="T3" fmla="*/ 25 h 304"/>
                  <a:gd name="T4" fmla="*/ 384 w 428"/>
                  <a:gd name="T5" fmla="*/ 256 h 304"/>
                  <a:gd name="T6" fmla="*/ 158 w 428"/>
                  <a:gd name="T7" fmla="*/ 294 h 304"/>
                  <a:gd name="T8" fmla="*/ 19 w 428"/>
                  <a:gd name="T9" fmla="*/ 90 h 304"/>
                  <a:gd name="T10" fmla="*/ 7 w 428"/>
                  <a:gd name="T11" fmla="*/ 12 h 304"/>
                  <a:gd name="T12" fmla="*/ 414 w 428"/>
                  <a:gd name="T13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8" h="304">
                    <a:moveTo>
                      <a:pt x="414" y="0"/>
                    </a:moveTo>
                    <a:cubicBezTo>
                      <a:pt x="416" y="8"/>
                      <a:pt x="418" y="16"/>
                      <a:pt x="419" y="25"/>
                    </a:cubicBezTo>
                    <a:cubicBezTo>
                      <a:pt x="428" y="91"/>
                      <a:pt x="413" y="258"/>
                      <a:pt x="384" y="256"/>
                    </a:cubicBezTo>
                    <a:cubicBezTo>
                      <a:pt x="312" y="252"/>
                      <a:pt x="243" y="273"/>
                      <a:pt x="158" y="294"/>
                    </a:cubicBezTo>
                    <a:cubicBezTo>
                      <a:pt x="118" y="304"/>
                      <a:pt x="27" y="150"/>
                      <a:pt x="19" y="90"/>
                    </a:cubicBezTo>
                    <a:cubicBezTo>
                      <a:pt x="15" y="63"/>
                      <a:pt x="0" y="36"/>
                      <a:pt x="7" y="12"/>
                    </a:cubicBezTo>
                    <a:cubicBezTo>
                      <a:pt x="68" y="112"/>
                      <a:pt x="305" y="150"/>
                      <a:pt x="414" y="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Freeform 53"/>
            <p:cNvSpPr>
              <a:spLocks/>
            </p:cNvSpPr>
            <p:nvPr/>
          </p:nvSpPr>
          <p:spPr bwMode="auto">
            <a:xfrm>
              <a:off x="4671923" y="4188503"/>
              <a:ext cx="1431120" cy="1097192"/>
            </a:xfrm>
            <a:custGeom>
              <a:avLst/>
              <a:gdLst>
                <a:gd name="T0" fmla="*/ 459 w 484"/>
                <a:gd name="T1" fmla="*/ 0 h 371"/>
                <a:gd name="T2" fmla="*/ 465 w 484"/>
                <a:gd name="T3" fmla="*/ 30 h 371"/>
                <a:gd name="T4" fmla="*/ 450 w 484"/>
                <a:gd name="T5" fmla="*/ 298 h 371"/>
                <a:gd name="T6" fmla="*/ 141 w 484"/>
                <a:gd name="T7" fmla="*/ 359 h 371"/>
                <a:gd name="T8" fmla="*/ 28 w 484"/>
                <a:gd name="T9" fmla="*/ 41 h 371"/>
                <a:gd name="T10" fmla="*/ 290 w 484"/>
                <a:gd name="T11" fmla="*/ 108 h 371"/>
                <a:gd name="T12" fmla="*/ 459 w 484"/>
                <a:gd name="T1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4" h="371">
                  <a:moveTo>
                    <a:pt x="459" y="0"/>
                  </a:moveTo>
                  <a:cubicBezTo>
                    <a:pt x="462" y="10"/>
                    <a:pt x="464" y="20"/>
                    <a:pt x="465" y="30"/>
                  </a:cubicBezTo>
                  <a:cubicBezTo>
                    <a:pt x="476" y="107"/>
                    <a:pt x="484" y="297"/>
                    <a:pt x="450" y="298"/>
                  </a:cubicBezTo>
                  <a:cubicBezTo>
                    <a:pt x="357" y="300"/>
                    <a:pt x="236" y="338"/>
                    <a:pt x="141" y="359"/>
                  </a:cubicBezTo>
                  <a:cubicBezTo>
                    <a:pt x="89" y="371"/>
                    <a:pt x="0" y="143"/>
                    <a:pt x="28" y="41"/>
                  </a:cubicBezTo>
                  <a:cubicBezTo>
                    <a:pt x="71" y="110"/>
                    <a:pt x="182" y="129"/>
                    <a:pt x="290" y="108"/>
                  </a:cubicBezTo>
                  <a:cubicBezTo>
                    <a:pt x="359" y="95"/>
                    <a:pt x="407" y="72"/>
                    <a:pt x="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4"/>
            <p:cNvSpPr>
              <a:spLocks/>
            </p:cNvSpPr>
            <p:nvPr/>
          </p:nvSpPr>
          <p:spPr bwMode="auto">
            <a:xfrm>
              <a:off x="5615402" y="4868727"/>
              <a:ext cx="56538" cy="231453"/>
            </a:xfrm>
            <a:custGeom>
              <a:avLst/>
              <a:gdLst>
                <a:gd name="T0" fmla="*/ 0 w 19"/>
                <a:gd name="T1" fmla="*/ 0 h 78"/>
                <a:gd name="T2" fmla="*/ 19 w 19"/>
                <a:gd name="T3" fmla="*/ 78 h 78"/>
                <a:gd name="T4" fmla="*/ 0 w 19"/>
                <a:gd name="T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78">
                  <a:moveTo>
                    <a:pt x="0" y="0"/>
                  </a:moveTo>
                  <a:cubicBezTo>
                    <a:pt x="4" y="20"/>
                    <a:pt x="8" y="64"/>
                    <a:pt x="19" y="78"/>
                  </a:cubicBezTo>
                  <a:cubicBezTo>
                    <a:pt x="17" y="57"/>
                    <a:pt x="13" y="44"/>
                    <a:pt x="0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6"/>
            <p:cNvSpPr>
              <a:spLocks/>
            </p:cNvSpPr>
            <p:nvPr/>
          </p:nvSpPr>
          <p:spPr bwMode="auto">
            <a:xfrm>
              <a:off x="4843304" y="4038324"/>
              <a:ext cx="181982" cy="236753"/>
            </a:xfrm>
            <a:custGeom>
              <a:avLst/>
              <a:gdLst>
                <a:gd name="T0" fmla="*/ 25 w 61"/>
                <a:gd name="T1" fmla="*/ 2 h 80"/>
                <a:gd name="T2" fmla="*/ 59 w 61"/>
                <a:gd name="T3" fmla="*/ 36 h 80"/>
                <a:gd name="T4" fmla="*/ 36 w 61"/>
                <a:gd name="T5" fmla="*/ 78 h 80"/>
                <a:gd name="T6" fmla="*/ 2 w 61"/>
                <a:gd name="T7" fmla="*/ 44 h 80"/>
                <a:gd name="T8" fmla="*/ 25 w 61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80">
                  <a:moveTo>
                    <a:pt x="25" y="2"/>
                  </a:moveTo>
                  <a:cubicBezTo>
                    <a:pt x="41" y="0"/>
                    <a:pt x="56" y="15"/>
                    <a:pt x="59" y="36"/>
                  </a:cubicBezTo>
                  <a:cubicBezTo>
                    <a:pt x="61" y="57"/>
                    <a:pt x="51" y="76"/>
                    <a:pt x="36" y="78"/>
                  </a:cubicBezTo>
                  <a:cubicBezTo>
                    <a:pt x="20" y="80"/>
                    <a:pt x="5" y="65"/>
                    <a:pt x="2" y="44"/>
                  </a:cubicBezTo>
                  <a:cubicBezTo>
                    <a:pt x="0" y="23"/>
                    <a:pt x="10" y="4"/>
                    <a:pt x="25" y="2"/>
                  </a:cubicBezTo>
                  <a:close/>
                </a:path>
              </a:pathLst>
            </a:custGeom>
            <a:solidFill>
              <a:srgbClr val="FFCC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7"/>
            <p:cNvSpPr>
              <a:spLocks/>
            </p:cNvSpPr>
            <p:nvPr/>
          </p:nvSpPr>
          <p:spPr bwMode="auto">
            <a:xfrm>
              <a:off x="4753196" y="4306880"/>
              <a:ext cx="779165" cy="388699"/>
            </a:xfrm>
            <a:custGeom>
              <a:avLst/>
              <a:gdLst>
                <a:gd name="T0" fmla="*/ 138 w 264"/>
                <a:gd name="T1" fmla="*/ 131 h 131"/>
                <a:gd name="T2" fmla="*/ 0 w 264"/>
                <a:gd name="T3" fmla="*/ 0 h 131"/>
                <a:gd name="T4" fmla="*/ 264 w 264"/>
                <a:gd name="T5" fmla="*/ 67 h 131"/>
                <a:gd name="T6" fmla="*/ 138 w 264"/>
                <a:gd name="T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131">
                  <a:moveTo>
                    <a:pt x="138" y="131"/>
                  </a:moveTo>
                  <a:cubicBezTo>
                    <a:pt x="78" y="105"/>
                    <a:pt x="27" y="61"/>
                    <a:pt x="0" y="0"/>
                  </a:cubicBezTo>
                  <a:cubicBezTo>
                    <a:pt x="83" y="130"/>
                    <a:pt x="211" y="86"/>
                    <a:pt x="264" y="67"/>
                  </a:cubicBezTo>
                  <a:cubicBezTo>
                    <a:pt x="214" y="89"/>
                    <a:pt x="185" y="101"/>
                    <a:pt x="138" y="131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8"/>
            <p:cNvSpPr>
              <a:spLocks/>
            </p:cNvSpPr>
            <p:nvPr/>
          </p:nvSpPr>
          <p:spPr bwMode="auto">
            <a:xfrm>
              <a:off x="4758497" y="4310413"/>
              <a:ext cx="772098" cy="363964"/>
            </a:xfrm>
            <a:custGeom>
              <a:avLst/>
              <a:gdLst>
                <a:gd name="T0" fmla="*/ 138 w 261"/>
                <a:gd name="T1" fmla="*/ 123 h 123"/>
                <a:gd name="T2" fmla="*/ 261 w 261"/>
                <a:gd name="T3" fmla="*/ 66 h 123"/>
                <a:gd name="T4" fmla="*/ 0 w 261"/>
                <a:gd name="T5" fmla="*/ 0 h 123"/>
                <a:gd name="T6" fmla="*/ 138 w 261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23">
                  <a:moveTo>
                    <a:pt x="138" y="123"/>
                  </a:moveTo>
                  <a:cubicBezTo>
                    <a:pt x="176" y="98"/>
                    <a:pt x="217" y="80"/>
                    <a:pt x="261" y="66"/>
                  </a:cubicBezTo>
                  <a:cubicBezTo>
                    <a:pt x="150" y="86"/>
                    <a:pt x="46" y="75"/>
                    <a:pt x="0" y="0"/>
                  </a:cubicBezTo>
                  <a:cubicBezTo>
                    <a:pt x="13" y="45"/>
                    <a:pt x="74" y="103"/>
                    <a:pt x="138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9"/>
            <p:cNvSpPr>
              <a:spLocks/>
            </p:cNvSpPr>
            <p:nvPr/>
          </p:nvSpPr>
          <p:spPr bwMode="auto">
            <a:xfrm>
              <a:off x="5532362" y="4188503"/>
              <a:ext cx="503542" cy="399300"/>
            </a:xfrm>
            <a:custGeom>
              <a:avLst/>
              <a:gdLst>
                <a:gd name="T0" fmla="*/ 121 w 170"/>
                <a:gd name="T1" fmla="*/ 135 h 135"/>
                <a:gd name="T2" fmla="*/ 169 w 170"/>
                <a:gd name="T3" fmla="*/ 0 h 135"/>
                <a:gd name="T4" fmla="*/ 0 w 170"/>
                <a:gd name="T5" fmla="*/ 107 h 135"/>
                <a:gd name="T6" fmla="*/ 121 w 170"/>
                <a:gd name="T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35">
                  <a:moveTo>
                    <a:pt x="121" y="135"/>
                  </a:moveTo>
                  <a:cubicBezTo>
                    <a:pt x="161" y="76"/>
                    <a:pt x="170" y="48"/>
                    <a:pt x="169" y="0"/>
                  </a:cubicBezTo>
                  <a:cubicBezTo>
                    <a:pt x="147" y="80"/>
                    <a:pt x="55" y="104"/>
                    <a:pt x="0" y="107"/>
                  </a:cubicBezTo>
                  <a:cubicBezTo>
                    <a:pt x="54" y="108"/>
                    <a:pt x="92" y="122"/>
                    <a:pt x="121" y="135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0"/>
            <p:cNvSpPr>
              <a:spLocks/>
            </p:cNvSpPr>
            <p:nvPr/>
          </p:nvSpPr>
          <p:spPr bwMode="auto">
            <a:xfrm>
              <a:off x="5548263" y="4188503"/>
              <a:ext cx="498242" cy="388699"/>
            </a:xfrm>
            <a:custGeom>
              <a:avLst/>
              <a:gdLst>
                <a:gd name="T0" fmla="*/ 114 w 169"/>
                <a:gd name="T1" fmla="*/ 131 h 131"/>
                <a:gd name="T2" fmla="*/ 0 w 169"/>
                <a:gd name="T3" fmla="*/ 106 h 131"/>
                <a:gd name="T4" fmla="*/ 163 w 169"/>
                <a:gd name="T5" fmla="*/ 0 h 131"/>
                <a:gd name="T6" fmla="*/ 114 w 169"/>
                <a:gd name="T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31">
                  <a:moveTo>
                    <a:pt x="114" y="131"/>
                  </a:moveTo>
                  <a:cubicBezTo>
                    <a:pt x="83" y="114"/>
                    <a:pt x="44" y="108"/>
                    <a:pt x="0" y="106"/>
                  </a:cubicBezTo>
                  <a:cubicBezTo>
                    <a:pt x="60" y="95"/>
                    <a:pt x="119" y="62"/>
                    <a:pt x="163" y="0"/>
                  </a:cubicBezTo>
                  <a:cubicBezTo>
                    <a:pt x="169" y="23"/>
                    <a:pt x="134" y="109"/>
                    <a:pt x="114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1"/>
            <p:cNvSpPr>
              <a:spLocks/>
            </p:cNvSpPr>
            <p:nvPr/>
          </p:nvSpPr>
          <p:spPr bwMode="auto">
            <a:xfrm>
              <a:off x="5482891" y="4502996"/>
              <a:ext cx="174915" cy="416968"/>
            </a:xfrm>
            <a:custGeom>
              <a:avLst/>
              <a:gdLst>
                <a:gd name="T0" fmla="*/ 32 w 59"/>
                <a:gd name="T1" fmla="*/ 5 h 141"/>
                <a:gd name="T2" fmla="*/ 35 w 59"/>
                <a:gd name="T3" fmla="*/ 32 h 141"/>
                <a:gd name="T4" fmla="*/ 34 w 59"/>
                <a:gd name="T5" fmla="*/ 45 h 141"/>
                <a:gd name="T6" fmla="*/ 58 w 59"/>
                <a:gd name="T7" fmla="*/ 117 h 141"/>
                <a:gd name="T8" fmla="*/ 49 w 59"/>
                <a:gd name="T9" fmla="*/ 139 h 141"/>
                <a:gd name="T10" fmla="*/ 30 w 59"/>
                <a:gd name="T11" fmla="*/ 125 h 141"/>
                <a:gd name="T12" fmla="*/ 20 w 59"/>
                <a:gd name="T13" fmla="*/ 48 h 141"/>
                <a:gd name="T14" fmla="*/ 11 w 59"/>
                <a:gd name="T15" fmla="*/ 35 h 141"/>
                <a:gd name="T16" fmla="*/ 7 w 59"/>
                <a:gd name="T17" fmla="*/ 9 h 141"/>
                <a:gd name="T18" fmla="*/ 32 w 59"/>
                <a:gd name="T19" fmla="*/ 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141">
                  <a:moveTo>
                    <a:pt x="32" y="5"/>
                  </a:moveTo>
                  <a:cubicBezTo>
                    <a:pt x="41" y="10"/>
                    <a:pt x="39" y="26"/>
                    <a:pt x="35" y="32"/>
                  </a:cubicBezTo>
                  <a:cubicBezTo>
                    <a:pt x="32" y="37"/>
                    <a:pt x="30" y="39"/>
                    <a:pt x="34" y="45"/>
                  </a:cubicBezTo>
                  <a:cubicBezTo>
                    <a:pt x="43" y="57"/>
                    <a:pt x="59" y="99"/>
                    <a:pt x="58" y="117"/>
                  </a:cubicBezTo>
                  <a:cubicBezTo>
                    <a:pt x="58" y="125"/>
                    <a:pt x="55" y="138"/>
                    <a:pt x="49" y="139"/>
                  </a:cubicBezTo>
                  <a:cubicBezTo>
                    <a:pt x="43" y="141"/>
                    <a:pt x="34" y="132"/>
                    <a:pt x="30" y="125"/>
                  </a:cubicBezTo>
                  <a:cubicBezTo>
                    <a:pt x="22" y="112"/>
                    <a:pt x="18" y="61"/>
                    <a:pt x="20" y="48"/>
                  </a:cubicBezTo>
                  <a:cubicBezTo>
                    <a:pt x="21" y="38"/>
                    <a:pt x="17" y="41"/>
                    <a:pt x="11" y="35"/>
                  </a:cubicBezTo>
                  <a:cubicBezTo>
                    <a:pt x="4" y="28"/>
                    <a:pt x="0" y="17"/>
                    <a:pt x="7" y="9"/>
                  </a:cubicBezTo>
                  <a:cubicBezTo>
                    <a:pt x="13" y="2"/>
                    <a:pt x="22" y="0"/>
                    <a:pt x="32" y="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269106" y="3925248"/>
              <a:ext cx="385166" cy="136044"/>
              <a:chOff x="5995034" y="4433249"/>
              <a:chExt cx="385166" cy="136044"/>
            </a:xfrm>
            <a:solidFill>
              <a:schemeClr val="accent2"/>
            </a:solidFill>
          </p:grpSpPr>
          <p:sp>
            <p:nvSpPr>
              <p:cNvPr id="76" name="Freeform 62"/>
              <p:cNvSpPr>
                <a:spLocks/>
              </p:cNvSpPr>
              <p:nvPr/>
            </p:nvSpPr>
            <p:spPr bwMode="auto">
              <a:xfrm>
                <a:off x="6275958" y="4433249"/>
                <a:ext cx="104242" cy="77740"/>
              </a:xfrm>
              <a:custGeom>
                <a:avLst/>
                <a:gdLst>
                  <a:gd name="T0" fmla="*/ 0 w 35"/>
                  <a:gd name="T1" fmla="*/ 15 h 26"/>
                  <a:gd name="T2" fmla="*/ 35 w 35"/>
                  <a:gd name="T3" fmla="*/ 26 h 26"/>
                  <a:gd name="T4" fmla="*/ 0 w 35"/>
                  <a:gd name="T5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6">
                    <a:moveTo>
                      <a:pt x="0" y="15"/>
                    </a:moveTo>
                    <a:cubicBezTo>
                      <a:pt x="8" y="12"/>
                      <a:pt x="24" y="16"/>
                      <a:pt x="35" y="26"/>
                    </a:cubicBezTo>
                    <a:cubicBezTo>
                      <a:pt x="32" y="9"/>
                      <a:pt x="7" y="0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63"/>
              <p:cNvSpPr>
                <a:spLocks/>
              </p:cNvSpPr>
              <p:nvPr/>
            </p:nvSpPr>
            <p:spPr bwMode="auto">
              <a:xfrm>
                <a:off x="5995034" y="4475652"/>
                <a:ext cx="98942" cy="93641"/>
              </a:xfrm>
              <a:custGeom>
                <a:avLst/>
                <a:gdLst>
                  <a:gd name="T0" fmla="*/ 33 w 33"/>
                  <a:gd name="T1" fmla="*/ 12 h 32"/>
                  <a:gd name="T2" fmla="*/ 2 w 33"/>
                  <a:gd name="T3" fmla="*/ 32 h 32"/>
                  <a:gd name="T4" fmla="*/ 33 w 33"/>
                  <a:gd name="T5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32">
                    <a:moveTo>
                      <a:pt x="33" y="12"/>
                    </a:moveTo>
                    <a:cubicBezTo>
                      <a:pt x="24" y="11"/>
                      <a:pt x="9" y="19"/>
                      <a:pt x="2" y="32"/>
                    </a:cubicBezTo>
                    <a:cubicBezTo>
                      <a:pt x="0" y="15"/>
                      <a:pt x="21" y="0"/>
                      <a:pt x="3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6" name="Freeform 64"/>
            <p:cNvSpPr>
              <a:spLocks/>
            </p:cNvSpPr>
            <p:nvPr/>
          </p:nvSpPr>
          <p:spPr bwMode="auto">
            <a:xfrm>
              <a:off x="4311492" y="4911131"/>
              <a:ext cx="287991" cy="286224"/>
            </a:xfrm>
            <a:custGeom>
              <a:avLst/>
              <a:gdLst>
                <a:gd name="T0" fmla="*/ 48 w 97"/>
                <a:gd name="T1" fmla="*/ 28 h 97"/>
                <a:gd name="T2" fmla="*/ 85 w 97"/>
                <a:gd name="T3" fmla="*/ 45 h 97"/>
                <a:gd name="T4" fmla="*/ 79 w 97"/>
                <a:gd name="T5" fmla="*/ 52 h 97"/>
                <a:gd name="T6" fmla="*/ 73 w 97"/>
                <a:gd name="T7" fmla="*/ 71 h 97"/>
                <a:gd name="T8" fmla="*/ 57 w 97"/>
                <a:gd name="T9" fmla="*/ 84 h 97"/>
                <a:gd name="T10" fmla="*/ 35 w 97"/>
                <a:gd name="T11" fmla="*/ 83 h 97"/>
                <a:gd name="T12" fmla="*/ 9 w 97"/>
                <a:gd name="T13" fmla="*/ 50 h 97"/>
                <a:gd name="T14" fmla="*/ 19 w 97"/>
                <a:gd name="T15" fmla="*/ 3 h 97"/>
                <a:gd name="T16" fmla="*/ 48 w 97"/>
                <a:gd name="T17" fmla="*/ 2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97">
                  <a:moveTo>
                    <a:pt x="48" y="28"/>
                  </a:moveTo>
                  <a:cubicBezTo>
                    <a:pt x="56" y="29"/>
                    <a:pt x="87" y="33"/>
                    <a:pt x="85" y="45"/>
                  </a:cubicBezTo>
                  <a:cubicBezTo>
                    <a:pt x="84" y="51"/>
                    <a:pt x="83" y="53"/>
                    <a:pt x="79" y="52"/>
                  </a:cubicBezTo>
                  <a:cubicBezTo>
                    <a:pt x="97" y="69"/>
                    <a:pt x="76" y="76"/>
                    <a:pt x="73" y="71"/>
                  </a:cubicBezTo>
                  <a:cubicBezTo>
                    <a:pt x="78" y="79"/>
                    <a:pt x="69" y="92"/>
                    <a:pt x="57" y="84"/>
                  </a:cubicBezTo>
                  <a:cubicBezTo>
                    <a:pt x="59" y="93"/>
                    <a:pt x="45" y="97"/>
                    <a:pt x="35" y="83"/>
                  </a:cubicBezTo>
                  <a:cubicBezTo>
                    <a:pt x="23" y="68"/>
                    <a:pt x="24" y="65"/>
                    <a:pt x="9" y="50"/>
                  </a:cubicBezTo>
                  <a:cubicBezTo>
                    <a:pt x="0" y="40"/>
                    <a:pt x="5" y="0"/>
                    <a:pt x="19" y="3"/>
                  </a:cubicBezTo>
                  <a:cubicBezTo>
                    <a:pt x="36" y="6"/>
                    <a:pt x="37" y="26"/>
                    <a:pt x="48" y="28"/>
                  </a:cubicBezTo>
                  <a:close/>
                </a:path>
              </a:pathLst>
            </a:custGeom>
            <a:solidFill>
              <a:srgbClr val="FFCC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5"/>
            <p:cNvSpPr>
              <a:spLocks/>
            </p:cNvSpPr>
            <p:nvPr/>
          </p:nvSpPr>
          <p:spPr bwMode="auto">
            <a:xfrm>
              <a:off x="4064138" y="4393454"/>
              <a:ext cx="390466" cy="692592"/>
            </a:xfrm>
            <a:custGeom>
              <a:avLst/>
              <a:gdLst>
                <a:gd name="T0" fmla="*/ 157 w 221"/>
                <a:gd name="T1" fmla="*/ 392 h 392"/>
                <a:gd name="T2" fmla="*/ 140 w 221"/>
                <a:gd name="T3" fmla="*/ 375 h 392"/>
                <a:gd name="T4" fmla="*/ 125 w 221"/>
                <a:gd name="T5" fmla="*/ 356 h 392"/>
                <a:gd name="T6" fmla="*/ 110 w 221"/>
                <a:gd name="T7" fmla="*/ 336 h 392"/>
                <a:gd name="T8" fmla="*/ 95 w 221"/>
                <a:gd name="T9" fmla="*/ 315 h 392"/>
                <a:gd name="T10" fmla="*/ 82 w 221"/>
                <a:gd name="T11" fmla="*/ 291 h 392"/>
                <a:gd name="T12" fmla="*/ 70 w 221"/>
                <a:gd name="T13" fmla="*/ 268 h 392"/>
                <a:gd name="T14" fmla="*/ 58 w 221"/>
                <a:gd name="T15" fmla="*/ 243 h 392"/>
                <a:gd name="T16" fmla="*/ 47 w 221"/>
                <a:gd name="T17" fmla="*/ 218 h 392"/>
                <a:gd name="T18" fmla="*/ 38 w 221"/>
                <a:gd name="T19" fmla="*/ 191 h 392"/>
                <a:gd name="T20" fmla="*/ 28 w 221"/>
                <a:gd name="T21" fmla="*/ 164 h 392"/>
                <a:gd name="T22" fmla="*/ 21 w 221"/>
                <a:gd name="T23" fmla="*/ 137 h 392"/>
                <a:gd name="T24" fmla="*/ 15 w 221"/>
                <a:gd name="T25" fmla="*/ 109 h 392"/>
                <a:gd name="T26" fmla="*/ 8 w 221"/>
                <a:gd name="T27" fmla="*/ 82 h 392"/>
                <a:gd name="T28" fmla="*/ 5 w 221"/>
                <a:gd name="T29" fmla="*/ 55 h 392"/>
                <a:gd name="T30" fmla="*/ 1 w 221"/>
                <a:gd name="T31" fmla="*/ 28 h 392"/>
                <a:gd name="T32" fmla="*/ 0 w 221"/>
                <a:gd name="T33" fmla="*/ 3 h 392"/>
                <a:gd name="T34" fmla="*/ 93 w 221"/>
                <a:gd name="T35" fmla="*/ 10 h 392"/>
                <a:gd name="T36" fmla="*/ 95 w 221"/>
                <a:gd name="T37" fmla="*/ 32 h 392"/>
                <a:gd name="T38" fmla="*/ 98 w 221"/>
                <a:gd name="T39" fmla="*/ 53 h 392"/>
                <a:gd name="T40" fmla="*/ 102 w 221"/>
                <a:gd name="T41" fmla="*/ 77 h 392"/>
                <a:gd name="T42" fmla="*/ 107 w 221"/>
                <a:gd name="T43" fmla="*/ 100 h 392"/>
                <a:gd name="T44" fmla="*/ 113 w 221"/>
                <a:gd name="T45" fmla="*/ 124 h 392"/>
                <a:gd name="T46" fmla="*/ 120 w 221"/>
                <a:gd name="T47" fmla="*/ 147 h 392"/>
                <a:gd name="T48" fmla="*/ 129 w 221"/>
                <a:gd name="T49" fmla="*/ 171 h 392"/>
                <a:gd name="T50" fmla="*/ 139 w 221"/>
                <a:gd name="T51" fmla="*/ 194 h 392"/>
                <a:gd name="T52" fmla="*/ 149 w 221"/>
                <a:gd name="T53" fmla="*/ 216 h 392"/>
                <a:gd name="T54" fmla="*/ 159 w 221"/>
                <a:gd name="T55" fmla="*/ 236 h 392"/>
                <a:gd name="T56" fmla="*/ 169 w 221"/>
                <a:gd name="T57" fmla="*/ 256 h 392"/>
                <a:gd name="T58" fmla="*/ 180 w 221"/>
                <a:gd name="T59" fmla="*/ 274 h 392"/>
                <a:gd name="T60" fmla="*/ 192 w 221"/>
                <a:gd name="T61" fmla="*/ 291 h 392"/>
                <a:gd name="T62" fmla="*/ 204 w 221"/>
                <a:gd name="T63" fmla="*/ 306 h 392"/>
                <a:gd name="T64" fmla="*/ 216 w 221"/>
                <a:gd name="T65" fmla="*/ 31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1" h="392">
                  <a:moveTo>
                    <a:pt x="221" y="325"/>
                  </a:moveTo>
                  <a:lnTo>
                    <a:pt x="157" y="392"/>
                  </a:lnTo>
                  <a:lnTo>
                    <a:pt x="149" y="383"/>
                  </a:lnTo>
                  <a:lnTo>
                    <a:pt x="140" y="375"/>
                  </a:lnTo>
                  <a:lnTo>
                    <a:pt x="132" y="366"/>
                  </a:lnTo>
                  <a:lnTo>
                    <a:pt x="125" y="356"/>
                  </a:lnTo>
                  <a:lnTo>
                    <a:pt x="117" y="346"/>
                  </a:lnTo>
                  <a:lnTo>
                    <a:pt x="110" y="336"/>
                  </a:lnTo>
                  <a:lnTo>
                    <a:pt x="103" y="325"/>
                  </a:lnTo>
                  <a:lnTo>
                    <a:pt x="95" y="315"/>
                  </a:lnTo>
                  <a:lnTo>
                    <a:pt x="88" y="303"/>
                  </a:lnTo>
                  <a:lnTo>
                    <a:pt x="82" y="291"/>
                  </a:lnTo>
                  <a:lnTo>
                    <a:pt x="77" y="279"/>
                  </a:lnTo>
                  <a:lnTo>
                    <a:pt x="70" y="268"/>
                  </a:lnTo>
                  <a:lnTo>
                    <a:pt x="63" y="254"/>
                  </a:lnTo>
                  <a:lnTo>
                    <a:pt x="58" y="243"/>
                  </a:lnTo>
                  <a:lnTo>
                    <a:pt x="53" y="229"/>
                  </a:lnTo>
                  <a:lnTo>
                    <a:pt x="47" y="218"/>
                  </a:lnTo>
                  <a:lnTo>
                    <a:pt x="42" y="204"/>
                  </a:lnTo>
                  <a:lnTo>
                    <a:pt x="38" y="191"/>
                  </a:lnTo>
                  <a:lnTo>
                    <a:pt x="33" y="177"/>
                  </a:lnTo>
                  <a:lnTo>
                    <a:pt x="28" y="164"/>
                  </a:lnTo>
                  <a:lnTo>
                    <a:pt x="25" y="151"/>
                  </a:lnTo>
                  <a:lnTo>
                    <a:pt x="21" y="137"/>
                  </a:lnTo>
                  <a:lnTo>
                    <a:pt x="16" y="122"/>
                  </a:lnTo>
                  <a:lnTo>
                    <a:pt x="15" y="109"/>
                  </a:lnTo>
                  <a:lnTo>
                    <a:pt x="11" y="95"/>
                  </a:lnTo>
                  <a:lnTo>
                    <a:pt x="8" y="82"/>
                  </a:lnTo>
                  <a:lnTo>
                    <a:pt x="6" y="69"/>
                  </a:lnTo>
                  <a:lnTo>
                    <a:pt x="5" y="55"/>
                  </a:lnTo>
                  <a:lnTo>
                    <a:pt x="3" y="42"/>
                  </a:lnTo>
                  <a:lnTo>
                    <a:pt x="1" y="28"/>
                  </a:lnTo>
                  <a:lnTo>
                    <a:pt x="0" y="15"/>
                  </a:lnTo>
                  <a:lnTo>
                    <a:pt x="0" y="3"/>
                  </a:lnTo>
                  <a:lnTo>
                    <a:pt x="92" y="0"/>
                  </a:lnTo>
                  <a:lnTo>
                    <a:pt x="93" y="10"/>
                  </a:lnTo>
                  <a:lnTo>
                    <a:pt x="93" y="22"/>
                  </a:lnTo>
                  <a:lnTo>
                    <a:pt x="95" y="32"/>
                  </a:lnTo>
                  <a:lnTo>
                    <a:pt x="97" y="43"/>
                  </a:lnTo>
                  <a:lnTo>
                    <a:pt x="98" y="53"/>
                  </a:lnTo>
                  <a:lnTo>
                    <a:pt x="100" y="65"/>
                  </a:lnTo>
                  <a:lnTo>
                    <a:pt x="102" y="77"/>
                  </a:lnTo>
                  <a:lnTo>
                    <a:pt x="105" y="89"/>
                  </a:lnTo>
                  <a:lnTo>
                    <a:pt x="107" y="100"/>
                  </a:lnTo>
                  <a:lnTo>
                    <a:pt x="110" y="112"/>
                  </a:lnTo>
                  <a:lnTo>
                    <a:pt x="113" y="124"/>
                  </a:lnTo>
                  <a:lnTo>
                    <a:pt x="117" y="135"/>
                  </a:lnTo>
                  <a:lnTo>
                    <a:pt x="120" y="147"/>
                  </a:lnTo>
                  <a:lnTo>
                    <a:pt x="125" y="159"/>
                  </a:lnTo>
                  <a:lnTo>
                    <a:pt x="129" y="171"/>
                  </a:lnTo>
                  <a:lnTo>
                    <a:pt x="134" y="182"/>
                  </a:lnTo>
                  <a:lnTo>
                    <a:pt x="139" y="194"/>
                  </a:lnTo>
                  <a:lnTo>
                    <a:pt x="144" y="204"/>
                  </a:lnTo>
                  <a:lnTo>
                    <a:pt x="149" y="216"/>
                  </a:lnTo>
                  <a:lnTo>
                    <a:pt x="154" y="226"/>
                  </a:lnTo>
                  <a:lnTo>
                    <a:pt x="159" y="236"/>
                  </a:lnTo>
                  <a:lnTo>
                    <a:pt x="164" y="246"/>
                  </a:lnTo>
                  <a:lnTo>
                    <a:pt x="169" y="256"/>
                  </a:lnTo>
                  <a:lnTo>
                    <a:pt x="175" y="266"/>
                  </a:lnTo>
                  <a:lnTo>
                    <a:pt x="180" y="274"/>
                  </a:lnTo>
                  <a:lnTo>
                    <a:pt x="185" y="283"/>
                  </a:lnTo>
                  <a:lnTo>
                    <a:pt x="192" y="291"/>
                  </a:lnTo>
                  <a:lnTo>
                    <a:pt x="197" y="300"/>
                  </a:lnTo>
                  <a:lnTo>
                    <a:pt x="204" y="306"/>
                  </a:lnTo>
                  <a:lnTo>
                    <a:pt x="209" y="313"/>
                  </a:lnTo>
                  <a:lnTo>
                    <a:pt x="216" y="318"/>
                  </a:lnTo>
                  <a:lnTo>
                    <a:pt x="221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6"/>
            <p:cNvSpPr>
              <a:spLocks/>
            </p:cNvSpPr>
            <p:nvPr/>
          </p:nvSpPr>
          <p:spPr bwMode="auto">
            <a:xfrm>
              <a:off x="2892740" y="3727364"/>
              <a:ext cx="1386950" cy="1447022"/>
            </a:xfrm>
            <a:custGeom>
              <a:avLst/>
              <a:gdLst>
                <a:gd name="T0" fmla="*/ 193 w 469"/>
                <a:gd name="T1" fmla="*/ 17 h 489"/>
                <a:gd name="T2" fmla="*/ 452 w 469"/>
                <a:gd name="T3" fmla="*/ 214 h 489"/>
                <a:gd name="T4" fmla="*/ 255 w 469"/>
                <a:gd name="T5" fmla="*/ 472 h 489"/>
                <a:gd name="T6" fmla="*/ 17 w 469"/>
                <a:gd name="T7" fmla="*/ 273 h 489"/>
                <a:gd name="T8" fmla="*/ 193 w 469"/>
                <a:gd name="T9" fmla="*/ 17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489">
                  <a:moveTo>
                    <a:pt x="193" y="17"/>
                  </a:moveTo>
                  <a:cubicBezTo>
                    <a:pt x="319" y="0"/>
                    <a:pt x="435" y="88"/>
                    <a:pt x="452" y="214"/>
                  </a:cubicBezTo>
                  <a:cubicBezTo>
                    <a:pt x="469" y="339"/>
                    <a:pt x="381" y="455"/>
                    <a:pt x="255" y="472"/>
                  </a:cubicBezTo>
                  <a:cubicBezTo>
                    <a:pt x="129" y="489"/>
                    <a:pt x="34" y="399"/>
                    <a:pt x="17" y="273"/>
                  </a:cubicBezTo>
                  <a:cubicBezTo>
                    <a:pt x="0" y="147"/>
                    <a:pt x="68" y="34"/>
                    <a:pt x="193" y="17"/>
                  </a:cubicBezTo>
                  <a:close/>
                </a:path>
              </a:pathLst>
            </a:custGeom>
            <a:solidFill>
              <a:srgbClr val="FFCC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954578" y="4481795"/>
              <a:ext cx="1514161" cy="1378115"/>
              <a:chOff x="3680506" y="4989796"/>
              <a:chExt cx="1514161" cy="1378115"/>
            </a:xfrm>
          </p:grpSpPr>
          <p:sp>
            <p:nvSpPr>
              <p:cNvPr id="71" name="Freeform 67"/>
              <p:cNvSpPr>
                <a:spLocks/>
              </p:cNvSpPr>
              <p:nvPr/>
            </p:nvSpPr>
            <p:spPr bwMode="auto">
              <a:xfrm>
                <a:off x="4021502" y="5503939"/>
                <a:ext cx="300359" cy="621919"/>
              </a:xfrm>
              <a:custGeom>
                <a:avLst/>
                <a:gdLst>
                  <a:gd name="T0" fmla="*/ 0 w 102"/>
                  <a:gd name="T1" fmla="*/ 0 h 210"/>
                  <a:gd name="T2" fmla="*/ 17 w 102"/>
                  <a:gd name="T3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2" h="210">
                    <a:moveTo>
                      <a:pt x="0" y="0"/>
                    </a:moveTo>
                    <a:cubicBezTo>
                      <a:pt x="76" y="61"/>
                      <a:pt x="102" y="161"/>
                      <a:pt x="17" y="210"/>
                    </a:cubicBezTo>
                  </a:path>
                </a:pathLst>
              </a:custGeom>
              <a:noFill/>
              <a:ln w="1460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68"/>
              <p:cNvSpPr>
                <a:spLocks/>
              </p:cNvSpPr>
              <p:nvPr/>
            </p:nvSpPr>
            <p:spPr bwMode="auto">
              <a:xfrm>
                <a:off x="4798900" y="5973912"/>
                <a:ext cx="395767" cy="245587"/>
              </a:xfrm>
              <a:custGeom>
                <a:avLst/>
                <a:gdLst>
                  <a:gd name="T0" fmla="*/ 7 w 134"/>
                  <a:gd name="T1" fmla="*/ 23 h 83"/>
                  <a:gd name="T2" fmla="*/ 9 w 134"/>
                  <a:gd name="T3" fmla="*/ 64 h 83"/>
                  <a:gd name="T4" fmla="*/ 45 w 134"/>
                  <a:gd name="T5" fmla="*/ 69 h 83"/>
                  <a:gd name="T6" fmla="*/ 62 w 134"/>
                  <a:gd name="T7" fmla="*/ 68 h 83"/>
                  <a:gd name="T8" fmla="*/ 122 w 134"/>
                  <a:gd name="T9" fmla="*/ 53 h 83"/>
                  <a:gd name="T10" fmla="*/ 89 w 134"/>
                  <a:gd name="T11" fmla="*/ 23 h 83"/>
                  <a:gd name="T12" fmla="*/ 39 w 134"/>
                  <a:gd name="T13" fmla="*/ 13 h 83"/>
                  <a:gd name="T14" fmla="*/ 7 w 134"/>
                  <a:gd name="T15" fmla="*/ 2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83">
                    <a:moveTo>
                      <a:pt x="7" y="23"/>
                    </a:moveTo>
                    <a:cubicBezTo>
                      <a:pt x="0" y="38"/>
                      <a:pt x="4" y="55"/>
                      <a:pt x="9" y="64"/>
                    </a:cubicBezTo>
                    <a:cubicBezTo>
                      <a:pt x="18" y="83"/>
                      <a:pt x="44" y="76"/>
                      <a:pt x="45" y="69"/>
                    </a:cubicBezTo>
                    <a:cubicBezTo>
                      <a:pt x="46" y="65"/>
                      <a:pt x="48" y="60"/>
                      <a:pt x="62" y="68"/>
                    </a:cubicBezTo>
                    <a:cubicBezTo>
                      <a:pt x="76" y="76"/>
                      <a:pt x="111" y="68"/>
                      <a:pt x="122" y="53"/>
                    </a:cubicBezTo>
                    <a:cubicBezTo>
                      <a:pt x="134" y="38"/>
                      <a:pt x="116" y="7"/>
                      <a:pt x="89" y="23"/>
                    </a:cubicBezTo>
                    <a:cubicBezTo>
                      <a:pt x="70" y="35"/>
                      <a:pt x="45" y="25"/>
                      <a:pt x="39" y="13"/>
                    </a:cubicBezTo>
                    <a:cubicBezTo>
                      <a:pt x="34" y="0"/>
                      <a:pt x="13" y="9"/>
                      <a:pt x="7" y="2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69"/>
              <p:cNvSpPr>
                <a:spLocks/>
              </p:cNvSpPr>
              <p:nvPr/>
            </p:nvSpPr>
            <p:spPr bwMode="auto">
              <a:xfrm>
                <a:off x="4479107" y="5463302"/>
                <a:ext cx="570681" cy="600717"/>
              </a:xfrm>
              <a:custGeom>
                <a:avLst/>
                <a:gdLst>
                  <a:gd name="T0" fmla="*/ 0 w 193"/>
                  <a:gd name="T1" fmla="*/ 0 h 203"/>
                  <a:gd name="T2" fmla="*/ 140 w 193"/>
                  <a:gd name="T3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3" h="203">
                    <a:moveTo>
                      <a:pt x="0" y="0"/>
                    </a:moveTo>
                    <a:cubicBezTo>
                      <a:pt x="38" y="22"/>
                      <a:pt x="193" y="59"/>
                      <a:pt x="140" y="203"/>
                    </a:cubicBezTo>
                  </a:path>
                </a:pathLst>
              </a:custGeom>
              <a:noFill/>
              <a:ln w="1460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0"/>
              <p:cNvSpPr>
                <a:spLocks/>
              </p:cNvSpPr>
              <p:nvPr/>
            </p:nvSpPr>
            <p:spPr bwMode="auto">
              <a:xfrm>
                <a:off x="3908425" y="6055185"/>
                <a:ext cx="376332" cy="312726"/>
              </a:xfrm>
              <a:custGeom>
                <a:avLst/>
                <a:gdLst>
                  <a:gd name="T0" fmla="*/ 44 w 127"/>
                  <a:gd name="T1" fmla="*/ 4 h 106"/>
                  <a:gd name="T2" fmla="*/ 11 w 127"/>
                  <a:gd name="T3" fmla="*/ 30 h 106"/>
                  <a:gd name="T4" fmla="*/ 29 w 127"/>
                  <a:gd name="T5" fmla="*/ 60 h 106"/>
                  <a:gd name="T6" fmla="*/ 41 w 127"/>
                  <a:gd name="T7" fmla="*/ 71 h 106"/>
                  <a:gd name="T8" fmla="*/ 92 w 127"/>
                  <a:gd name="T9" fmla="*/ 105 h 106"/>
                  <a:gd name="T10" fmla="*/ 96 w 127"/>
                  <a:gd name="T11" fmla="*/ 63 h 106"/>
                  <a:gd name="T12" fmla="*/ 74 w 127"/>
                  <a:gd name="T13" fmla="*/ 21 h 106"/>
                  <a:gd name="T14" fmla="*/ 44 w 127"/>
                  <a:gd name="T15" fmla="*/ 4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106">
                    <a:moveTo>
                      <a:pt x="44" y="4"/>
                    </a:moveTo>
                    <a:cubicBezTo>
                      <a:pt x="27" y="8"/>
                      <a:pt x="16" y="22"/>
                      <a:pt x="11" y="30"/>
                    </a:cubicBezTo>
                    <a:cubicBezTo>
                      <a:pt x="0" y="49"/>
                      <a:pt x="23" y="63"/>
                      <a:pt x="29" y="60"/>
                    </a:cubicBezTo>
                    <a:cubicBezTo>
                      <a:pt x="33" y="58"/>
                      <a:pt x="39" y="57"/>
                      <a:pt x="41" y="71"/>
                    </a:cubicBezTo>
                    <a:cubicBezTo>
                      <a:pt x="43" y="86"/>
                      <a:pt x="72" y="106"/>
                      <a:pt x="92" y="105"/>
                    </a:cubicBezTo>
                    <a:cubicBezTo>
                      <a:pt x="112" y="104"/>
                      <a:pt x="127" y="72"/>
                      <a:pt x="96" y="63"/>
                    </a:cubicBezTo>
                    <a:cubicBezTo>
                      <a:pt x="74" y="56"/>
                      <a:pt x="66" y="33"/>
                      <a:pt x="74" y="21"/>
                    </a:cubicBezTo>
                    <a:cubicBezTo>
                      <a:pt x="81" y="9"/>
                      <a:pt x="60" y="0"/>
                      <a:pt x="44" y="4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1"/>
              <p:cNvSpPr>
                <a:spLocks/>
              </p:cNvSpPr>
              <p:nvPr/>
            </p:nvSpPr>
            <p:spPr bwMode="auto">
              <a:xfrm>
                <a:off x="3680506" y="4989796"/>
                <a:ext cx="1263273" cy="899309"/>
              </a:xfrm>
              <a:custGeom>
                <a:avLst/>
                <a:gdLst>
                  <a:gd name="T0" fmla="*/ 413 w 427"/>
                  <a:gd name="T1" fmla="*/ 0 h 304"/>
                  <a:gd name="T2" fmla="*/ 419 w 427"/>
                  <a:gd name="T3" fmla="*/ 25 h 304"/>
                  <a:gd name="T4" fmla="*/ 383 w 427"/>
                  <a:gd name="T5" fmla="*/ 256 h 304"/>
                  <a:gd name="T6" fmla="*/ 157 w 427"/>
                  <a:gd name="T7" fmla="*/ 294 h 304"/>
                  <a:gd name="T8" fmla="*/ 19 w 427"/>
                  <a:gd name="T9" fmla="*/ 89 h 304"/>
                  <a:gd name="T10" fmla="*/ 6 w 427"/>
                  <a:gd name="T11" fmla="*/ 12 h 304"/>
                  <a:gd name="T12" fmla="*/ 413 w 427"/>
                  <a:gd name="T13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7" h="304">
                    <a:moveTo>
                      <a:pt x="413" y="0"/>
                    </a:moveTo>
                    <a:cubicBezTo>
                      <a:pt x="416" y="8"/>
                      <a:pt x="417" y="16"/>
                      <a:pt x="419" y="25"/>
                    </a:cubicBezTo>
                    <a:cubicBezTo>
                      <a:pt x="427" y="91"/>
                      <a:pt x="412" y="258"/>
                      <a:pt x="383" y="256"/>
                    </a:cubicBezTo>
                    <a:cubicBezTo>
                      <a:pt x="312" y="252"/>
                      <a:pt x="243" y="273"/>
                      <a:pt x="157" y="294"/>
                    </a:cubicBezTo>
                    <a:cubicBezTo>
                      <a:pt x="118" y="304"/>
                      <a:pt x="27" y="150"/>
                      <a:pt x="19" y="89"/>
                    </a:cubicBezTo>
                    <a:cubicBezTo>
                      <a:pt x="15" y="63"/>
                      <a:pt x="0" y="36"/>
                      <a:pt x="6" y="12"/>
                    </a:cubicBezTo>
                    <a:cubicBezTo>
                      <a:pt x="68" y="112"/>
                      <a:pt x="305" y="150"/>
                      <a:pt x="413" y="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0" name="Freeform 72"/>
            <p:cNvSpPr>
              <a:spLocks/>
            </p:cNvSpPr>
            <p:nvPr/>
          </p:nvSpPr>
          <p:spPr bwMode="auto">
            <a:xfrm>
              <a:off x="2853870" y="4271544"/>
              <a:ext cx="1431120" cy="1095425"/>
            </a:xfrm>
            <a:custGeom>
              <a:avLst/>
              <a:gdLst>
                <a:gd name="T0" fmla="*/ 459 w 484"/>
                <a:gd name="T1" fmla="*/ 0 h 370"/>
                <a:gd name="T2" fmla="*/ 465 w 484"/>
                <a:gd name="T3" fmla="*/ 30 h 370"/>
                <a:gd name="T4" fmla="*/ 450 w 484"/>
                <a:gd name="T5" fmla="*/ 298 h 370"/>
                <a:gd name="T6" fmla="*/ 141 w 484"/>
                <a:gd name="T7" fmla="*/ 359 h 370"/>
                <a:gd name="T8" fmla="*/ 28 w 484"/>
                <a:gd name="T9" fmla="*/ 41 h 370"/>
                <a:gd name="T10" fmla="*/ 289 w 484"/>
                <a:gd name="T11" fmla="*/ 108 h 370"/>
                <a:gd name="T12" fmla="*/ 459 w 484"/>
                <a:gd name="T13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4" h="370">
                  <a:moveTo>
                    <a:pt x="459" y="0"/>
                  </a:moveTo>
                  <a:cubicBezTo>
                    <a:pt x="461" y="10"/>
                    <a:pt x="463" y="20"/>
                    <a:pt x="465" y="30"/>
                  </a:cubicBezTo>
                  <a:cubicBezTo>
                    <a:pt x="475" y="107"/>
                    <a:pt x="484" y="297"/>
                    <a:pt x="450" y="298"/>
                  </a:cubicBezTo>
                  <a:cubicBezTo>
                    <a:pt x="357" y="300"/>
                    <a:pt x="236" y="338"/>
                    <a:pt x="141" y="359"/>
                  </a:cubicBezTo>
                  <a:cubicBezTo>
                    <a:pt x="89" y="370"/>
                    <a:pt x="0" y="143"/>
                    <a:pt x="28" y="41"/>
                  </a:cubicBezTo>
                  <a:cubicBezTo>
                    <a:pt x="70" y="110"/>
                    <a:pt x="181" y="129"/>
                    <a:pt x="289" y="108"/>
                  </a:cubicBezTo>
                  <a:cubicBezTo>
                    <a:pt x="358" y="95"/>
                    <a:pt x="407" y="72"/>
                    <a:pt x="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3"/>
            <p:cNvSpPr>
              <a:spLocks/>
            </p:cNvSpPr>
            <p:nvPr/>
          </p:nvSpPr>
          <p:spPr bwMode="auto">
            <a:xfrm>
              <a:off x="3797349" y="4951767"/>
              <a:ext cx="56538" cy="231453"/>
            </a:xfrm>
            <a:custGeom>
              <a:avLst/>
              <a:gdLst>
                <a:gd name="T0" fmla="*/ 0 w 19"/>
                <a:gd name="T1" fmla="*/ 0 h 78"/>
                <a:gd name="T2" fmla="*/ 19 w 19"/>
                <a:gd name="T3" fmla="*/ 78 h 78"/>
                <a:gd name="T4" fmla="*/ 0 w 19"/>
                <a:gd name="T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78">
                  <a:moveTo>
                    <a:pt x="0" y="0"/>
                  </a:moveTo>
                  <a:cubicBezTo>
                    <a:pt x="4" y="20"/>
                    <a:pt x="7" y="64"/>
                    <a:pt x="19" y="78"/>
                  </a:cubicBezTo>
                  <a:cubicBezTo>
                    <a:pt x="17" y="57"/>
                    <a:pt x="13" y="44"/>
                    <a:pt x="0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8"/>
            <p:cNvSpPr>
              <a:spLocks/>
            </p:cNvSpPr>
            <p:nvPr/>
          </p:nvSpPr>
          <p:spPr bwMode="auto">
            <a:xfrm>
              <a:off x="2915512" y="3568351"/>
              <a:ext cx="1238982" cy="726233"/>
            </a:xfrm>
            <a:custGeom>
              <a:avLst/>
              <a:gdLst>
                <a:gd name="connsiteX0" fmla="*/ 1234392 w 1238982"/>
                <a:gd name="connsiteY0" fmla="*/ 0 h 726233"/>
                <a:gd name="connsiteX1" fmla="*/ 601466 w 1238982"/>
                <a:gd name="connsiteY1" fmla="*/ 478744 h 726233"/>
                <a:gd name="connsiteX2" fmla="*/ 474814 w 1238982"/>
                <a:gd name="connsiteY2" fmla="*/ 457007 h 726233"/>
                <a:gd name="connsiteX3" fmla="*/ 451430 w 1238982"/>
                <a:gd name="connsiteY3" fmla="*/ 445285 h 726233"/>
                <a:gd name="connsiteX4" fmla="*/ 394994 w 1238982"/>
                <a:gd name="connsiteY4" fmla="*/ 532772 h 726233"/>
                <a:gd name="connsiteX5" fmla="*/ 7480 w 1238982"/>
                <a:gd name="connsiteY5" fmla="*/ 707033 h 726233"/>
                <a:gd name="connsiteX6" fmla="*/ 353284 w 1238982"/>
                <a:gd name="connsiteY6" fmla="*/ 239919 h 726233"/>
                <a:gd name="connsiteX7" fmla="*/ 357663 w 1238982"/>
                <a:gd name="connsiteY7" fmla="*/ 240502 h 726233"/>
                <a:gd name="connsiteX8" fmla="*/ 358474 w 1238982"/>
                <a:gd name="connsiteY8" fmla="*/ 238460 h 726233"/>
                <a:gd name="connsiteX9" fmla="*/ 598508 w 1238982"/>
                <a:gd name="connsiteY9" fmla="*/ 147761 h 726233"/>
                <a:gd name="connsiteX10" fmla="*/ 1234392 w 1238982"/>
                <a:gd name="connsiteY10" fmla="*/ 0 h 72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982" h="726233">
                  <a:moveTo>
                    <a:pt x="1234392" y="0"/>
                  </a:moveTo>
                  <a:cubicBezTo>
                    <a:pt x="1284671" y="398953"/>
                    <a:pt x="912014" y="496475"/>
                    <a:pt x="601466" y="478744"/>
                  </a:cubicBezTo>
                  <a:cubicBezTo>
                    <a:pt x="551926" y="475789"/>
                    <a:pt x="509872" y="468124"/>
                    <a:pt x="474814" y="457007"/>
                  </a:cubicBezTo>
                  <a:lnTo>
                    <a:pt x="451430" y="445285"/>
                  </a:lnTo>
                  <a:lnTo>
                    <a:pt x="394994" y="532772"/>
                  </a:lnTo>
                  <a:cubicBezTo>
                    <a:pt x="264159" y="716460"/>
                    <a:pt x="151619" y="755832"/>
                    <a:pt x="7480" y="707033"/>
                  </a:cubicBezTo>
                  <a:cubicBezTo>
                    <a:pt x="-35762" y="519602"/>
                    <a:pt x="112281" y="230646"/>
                    <a:pt x="353284" y="239919"/>
                  </a:cubicBezTo>
                  <a:lnTo>
                    <a:pt x="357663" y="240502"/>
                  </a:lnTo>
                  <a:lnTo>
                    <a:pt x="358474" y="238460"/>
                  </a:lnTo>
                  <a:cubicBezTo>
                    <a:pt x="397622" y="182669"/>
                    <a:pt x="482053" y="141111"/>
                    <a:pt x="598508" y="147761"/>
                  </a:cubicBezTo>
                  <a:cubicBezTo>
                    <a:pt x="832158" y="159581"/>
                    <a:pt x="1074682" y="357580"/>
                    <a:pt x="1234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Freeform 76"/>
            <p:cNvSpPr>
              <a:spLocks/>
            </p:cNvSpPr>
            <p:nvPr/>
          </p:nvSpPr>
          <p:spPr bwMode="auto">
            <a:xfrm>
              <a:off x="3023484" y="4121364"/>
              <a:ext cx="181982" cy="236753"/>
            </a:xfrm>
            <a:custGeom>
              <a:avLst/>
              <a:gdLst>
                <a:gd name="T0" fmla="*/ 26 w 62"/>
                <a:gd name="T1" fmla="*/ 2 h 80"/>
                <a:gd name="T2" fmla="*/ 59 w 62"/>
                <a:gd name="T3" fmla="*/ 36 h 80"/>
                <a:gd name="T4" fmla="*/ 36 w 62"/>
                <a:gd name="T5" fmla="*/ 78 h 80"/>
                <a:gd name="T6" fmla="*/ 3 w 62"/>
                <a:gd name="T7" fmla="*/ 43 h 80"/>
                <a:gd name="T8" fmla="*/ 26 w 62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0">
                  <a:moveTo>
                    <a:pt x="26" y="2"/>
                  </a:moveTo>
                  <a:cubicBezTo>
                    <a:pt x="42" y="0"/>
                    <a:pt x="56" y="15"/>
                    <a:pt x="59" y="36"/>
                  </a:cubicBezTo>
                  <a:cubicBezTo>
                    <a:pt x="62" y="57"/>
                    <a:pt x="52" y="76"/>
                    <a:pt x="36" y="78"/>
                  </a:cubicBezTo>
                  <a:cubicBezTo>
                    <a:pt x="21" y="80"/>
                    <a:pt x="6" y="64"/>
                    <a:pt x="3" y="43"/>
                  </a:cubicBezTo>
                  <a:cubicBezTo>
                    <a:pt x="0" y="23"/>
                    <a:pt x="11" y="4"/>
                    <a:pt x="26" y="2"/>
                  </a:cubicBezTo>
                  <a:close/>
                </a:path>
              </a:pathLst>
            </a:custGeom>
            <a:solidFill>
              <a:srgbClr val="FFCC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7"/>
            <p:cNvSpPr>
              <a:spLocks/>
            </p:cNvSpPr>
            <p:nvPr/>
          </p:nvSpPr>
          <p:spPr bwMode="auto">
            <a:xfrm>
              <a:off x="2931610" y="4389920"/>
              <a:ext cx="780932" cy="388699"/>
            </a:xfrm>
            <a:custGeom>
              <a:avLst/>
              <a:gdLst>
                <a:gd name="T0" fmla="*/ 139 w 264"/>
                <a:gd name="T1" fmla="*/ 131 h 131"/>
                <a:gd name="T2" fmla="*/ 0 w 264"/>
                <a:gd name="T3" fmla="*/ 0 h 131"/>
                <a:gd name="T4" fmla="*/ 264 w 264"/>
                <a:gd name="T5" fmla="*/ 67 h 131"/>
                <a:gd name="T6" fmla="*/ 139 w 264"/>
                <a:gd name="T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131">
                  <a:moveTo>
                    <a:pt x="139" y="131"/>
                  </a:moveTo>
                  <a:cubicBezTo>
                    <a:pt x="79" y="105"/>
                    <a:pt x="28" y="61"/>
                    <a:pt x="0" y="0"/>
                  </a:cubicBezTo>
                  <a:cubicBezTo>
                    <a:pt x="84" y="130"/>
                    <a:pt x="212" y="86"/>
                    <a:pt x="264" y="67"/>
                  </a:cubicBezTo>
                  <a:cubicBezTo>
                    <a:pt x="214" y="89"/>
                    <a:pt x="186" y="100"/>
                    <a:pt x="139" y="131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8"/>
            <p:cNvSpPr>
              <a:spLocks/>
            </p:cNvSpPr>
            <p:nvPr/>
          </p:nvSpPr>
          <p:spPr bwMode="auto">
            <a:xfrm>
              <a:off x="2936910" y="4393454"/>
              <a:ext cx="775632" cy="363964"/>
            </a:xfrm>
            <a:custGeom>
              <a:avLst/>
              <a:gdLst>
                <a:gd name="T0" fmla="*/ 139 w 262"/>
                <a:gd name="T1" fmla="*/ 123 h 123"/>
                <a:gd name="T2" fmla="*/ 262 w 262"/>
                <a:gd name="T3" fmla="*/ 66 h 123"/>
                <a:gd name="T4" fmla="*/ 0 w 262"/>
                <a:gd name="T5" fmla="*/ 0 h 123"/>
                <a:gd name="T6" fmla="*/ 139 w 262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123">
                  <a:moveTo>
                    <a:pt x="139" y="123"/>
                  </a:moveTo>
                  <a:cubicBezTo>
                    <a:pt x="177" y="98"/>
                    <a:pt x="218" y="80"/>
                    <a:pt x="262" y="66"/>
                  </a:cubicBezTo>
                  <a:cubicBezTo>
                    <a:pt x="151" y="86"/>
                    <a:pt x="47" y="75"/>
                    <a:pt x="0" y="0"/>
                  </a:cubicBezTo>
                  <a:cubicBezTo>
                    <a:pt x="14" y="45"/>
                    <a:pt x="75" y="103"/>
                    <a:pt x="139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9"/>
            <p:cNvSpPr>
              <a:spLocks/>
            </p:cNvSpPr>
            <p:nvPr/>
          </p:nvSpPr>
          <p:spPr bwMode="auto">
            <a:xfrm>
              <a:off x="3712542" y="4271544"/>
              <a:ext cx="501775" cy="397533"/>
            </a:xfrm>
            <a:custGeom>
              <a:avLst/>
              <a:gdLst>
                <a:gd name="T0" fmla="*/ 122 w 170"/>
                <a:gd name="T1" fmla="*/ 134 h 134"/>
                <a:gd name="T2" fmla="*/ 170 w 170"/>
                <a:gd name="T3" fmla="*/ 0 h 134"/>
                <a:gd name="T4" fmla="*/ 0 w 170"/>
                <a:gd name="T5" fmla="*/ 107 h 134"/>
                <a:gd name="T6" fmla="*/ 122 w 170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34">
                  <a:moveTo>
                    <a:pt x="122" y="134"/>
                  </a:moveTo>
                  <a:cubicBezTo>
                    <a:pt x="161" y="76"/>
                    <a:pt x="170" y="48"/>
                    <a:pt x="170" y="0"/>
                  </a:cubicBezTo>
                  <a:cubicBezTo>
                    <a:pt x="148" y="80"/>
                    <a:pt x="56" y="104"/>
                    <a:pt x="0" y="107"/>
                  </a:cubicBezTo>
                  <a:cubicBezTo>
                    <a:pt x="55" y="108"/>
                    <a:pt x="93" y="122"/>
                    <a:pt x="122" y="134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0"/>
            <p:cNvSpPr>
              <a:spLocks/>
            </p:cNvSpPr>
            <p:nvPr/>
          </p:nvSpPr>
          <p:spPr bwMode="auto">
            <a:xfrm>
              <a:off x="3730210" y="4271544"/>
              <a:ext cx="498242" cy="388699"/>
            </a:xfrm>
            <a:custGeom>
              <a:avLst/>
              <a:gdLst>
                <a:gd name="T0" fmla="*/ 114 w 169"/>
                <a:gd name="T1" fmla="*/ 131 h 131"/>
                <a:gd name="T2" fmla="*/ 0 w 169"/>
                <a:gd name="T3" fmla="*/ 106 h 131"/>
                <a:gd name="T4" fmla="*/ 163 w 169"/>
                <a:gd name="T5" fmla="*/ 0 h 131"/>
                <a:gd name="T6" fmla="*/ 114 w 169"/>
                <a:gd name="T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31">
                  <a:moveTo>
                    <a:pt x="114" y="131"/>
                  </a:moveTo>
                  <a:cubicBezTo>
                    <a:pt x="83" y="114"/>
                    <a:pt x="44" y="108"/>
                    <a:pt x="0" y="106"/>
                  </a:cubicBezTo>
                  <a:cubicBezTo>
                    <a:pt x="60" y="94"/>
                    <a:pt x="119" y="61"/>
                    <a:pt x="163" y="0"/>
                  </a:cubicBezTo>
                  <a:cubicBezTo>
                    <a:pt x="169" y="23"/>
                    <a:pt x="134" y="108"/>
                    <a:pt x="114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1"/>
            <p:cNvSpPr>
              <a:spLocks/>
            </p:cNvSpPr>
            <p:nvPr/>
          </p:nvSpPr>
          <p:spPr bwMode="auto">
            <a:xfrm>
              <a:off x="3664838" y="4582503"/>
              <a:ext cx="174915" cy="420502"/>
            </a:xfrm>
            <a:custGeom>
              <a:avLst/>
              <a:gdLst>
                <a:gd name="T0" fmla="*/ 32 w 59"/>
                <a:gd name="T1" fmla="*/ 6 h 142"/>
                <a:gd name="T2" fmla="*/ 35 w 59"/>
                <a:gd name="T3" fmla="*/ 33 h 142"/>
                <a:gd name="T4" fmla="*/ 34 w 59"/>
                <a:gd name="T5" fmla="*/ 45 h 142"/>
                <a:gd name="T6" fmla="*/ 58 w 59"/>
                <a:gd name="T7" fmla="*/ 118 h 142"/>
                <a:gd name="T8" fmla="*/ 49 w 59"/>
                <a:gd name="T9" fmla="*/ 140 h 142"/>
                <a:gd name="T10" fmla="*/ 30 w 59"/>
                <a:gd name="T11" fmla="*/ 126 h 142"/>
                <a:gd name="T12" fmla="*/ 19 w 59"/>
                <a:gd name="T13" fmla="*/ 48 h 142"/>
                <a:gd name="T14" fmla="*/ 10 w 59"/>
                <a:gd name="T15" fmla="*/ 36 h 142"/>
                <a:gd name="T16" fmla="*/ 6 w 59"/>
                <a:gd name="T17" fmla="*/ 10 h 142"/>
                <a:gd name="T18" fmla="*/ 32 w 59"/>
                <a:gd name="T19" fmla="*/ 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142">
                  <a:moveTo>
                    <a:pt x="32" y="6"/>
                  </a:moveTo>
                  <a:cubicBezTo>
                    <a:pt x="41" y="10"/>
                    <a:pt x="39" y="27"/>
                    <a:pt x="35" y="33"/>
                  </a:cubicBezTo>
                  <a:cubicBezTo>
                    <a:pt x="32" y="38"/>
                    <a:pt x="30" y="40"/>
                    <a:pt x="34" y="45"/>
                  </a:cubicBezTo>
                  <a:cubicBezTo>
                    <a:pt x="43" y="58"/>
                    <a:pt x="59" y="99"/>
                    <a:pt x="58" y="118"/>
                  </a:cubicBezTo>
                  <a:cubicBezTo>
                    <a:pt x="58" y="126"/>
                    <a:pt x="55" y="138"/>
                    <a:pt x="49" y="140"/>
                  </a:cubicBezTo>
                  <a:cubicBezTo>
                    <a:pt x="42" y="142"/>
                    <a:pt x="34" y="133"/>
                    <a:pt x="30" y="126"/>
                  </a:cubicBezTo>
                  <a:cubicBezTo>
                    <a:pt x="21" y="112"/>
                    <a:pt x="18" y="62"/>
                    <a:pt x="19" y="48"/>
                  </a:cubicBezTo>
                  <a:cubicBezTo>
                    <a:pt x="20" y="39"/>
                    <a:pt x="17" y="41"/>
                    <a:pt x="10" y="36"/>
                  </a:cubicBezTo>
                  <a:cubicBezTo>
                    <a:pt x="3" y="29"/>
                    <a:pt x="0" y="18"/>
                    <a:pt x="6" y="10"/>
                  </a:cubicBezTo>
                  <a:cubicBezTo>
                    <a:pt x="13" y="3"/>
                    <a:pt x="21" y="0"/>
                    <a:pt x="32" y="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451053" y="4008288"/>
              <a:ext cx="381632" cy="136045"/>
              <a:chOff x="4176981" y="4516289"/>
              <a:chExt cx="381632" cy="136045"/>
            </a:xfrm>
            <a:solidFill>
              <a:schemeClr val="accent1"/>
            </a:solidFill>
          </p:grpSpPr>
          <p:sp>
            <p:nvSpPr>
              <p:cNvPr id="69" name="Freeform 82"/>
              <p:cNvSpPr>
                <a:spLocks/>
              </p:cNvSpPr>
              <p:nvPr/>
            </p:nvSpPr>
            <p:spPr bwMode="auto">
              <a:xfrm>
                <a:off x="4456138" y="4516289"/>
                <a:ext cx="102475" cy="77740"/>
              </a:xfrm>
              <a:custGeom>
                <a:avLst/>
                <a:gdLst>
                  <a:gd name="T0" fmla="*/ 0 w 35"/>
                  <a:gd name="T1" fmla="*/ 15 h 26"/>
                  <a:gd name="T2" fmla="*/ 35 w 35"/>
                  <a:gd name="T3" fmla="*/ 26 h 26"/>
                  <a:gd name="T4" fmla="*/ 0 w 35"/>
                  <a:gd name="T5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6">
                    <a:moveTo>
                      <a:pt x="0" y="15"/>
                    </a:moveTo>
                    <a:cubicBezTo>
                      <a:pt x="8" y="12"/>
                      <a:pt x="25" y="16"/>
                      <a:pt x="35" y="26"/>
                    </a:cubicBezTo>
                    <a:cubicBezTo>
                      <a:pt x="32" y="9"/>
                      <a:pt x="8" y="0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83"/>
              <p:cNvSpPr>
                <a:spLocks/>
              </p:cNvSpPr>
              <p:nvPr/>
            </p:nvSpPr>
            <p:spPr bwMode="auto">
              <a:xfrm>
                <a:off x="4176981" y="4555159"/>
                <a:ext cx="95408" cy="97175"/>
              </a:xfrm>
              <a:custGeom>
                <a:avLst/>
                <a:gdLst>
                  <a:gd name="T0" fmla="*/ 32 w 32"/>
                  <a:gd name="T1" fmla="*/ 13 h 33"/>
                  <a:gd name="T2" fmla="*/ 2 w 32"/>
                  <a:gd name="T3" fmla="*/ 33 h 33"/>
                  <a:gd name="T4" fmla="*/ 32 w 32"/>
                  <a:gd name="T5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33">
                    <a:moveTo>
                      <a:pt x="32" y="13"/>
                    </a:moveTo>
                    <a:cubicBezTo>
                      <a:pt x="24" y="12"/>
                      <a:pt x="9" y="20"/>
                      <a:pt x="2" y="33"/>
                    </a:cubicBezTo>
                    <a:cubicBezTo>
                      <a:pt x="0" y="15"/>
                      <a:pt x="21" y="0"/>
                      <a:pt x="3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" name="Freeform 84"/>
            <p:cNvSpPr>
              <a:spLocks/>
            </p:cNvSpPr>
            <p:nvPr/>
          </p:nvSpPr>
          <p:spPr bwMode="auto">
            <a:xfrm>
              <a:off x="1786714" y="4524198"/>
              <a:ext cx="6577853" cy="697892"/>
            </a:xfrm>
            <a:custGeom>
              <a:avLst/>
              <a:gdLst>
                <a:gd name="T0" fmla="*/ 3712 w 3723"/>
                <a:gd name="T1" fmla="*/ 0 h 395"/>
                <a:gd name="T2" fmla="*/ 3723 w 3723"/>
                <a:gd name="T3" fmla="*/ 220 h 395"/>
                <a:gd name="T4" fmla="*/ 10 w 3723"/>
                <a:gd name="T5" fmla="*/ 395 h 395"/>
                <a:gd name="T6" fmla="*/ 0 w 3723"/>
                <a:gd name="T7" fmla="*/ 175 h 395"/>
                <a:gd name="T8" fmla="*/ 3712 w 3723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3" h="395">
                  <a:moveTo>
                    <a:pt x="3712" y="0"/>
                  </a:moveTo>
                  <a:lnTo>
                    <a:pt x="3723" y="220"/>
                  </a:lnTo>
                  <a:lnTo>
                    <a:pt x="10" y="395"/>
                  </a:lnTo>
                  <a:lnTo>
                    <a:pt x="0" y="175"/>
                  </a:lnTo>
                  <a:lnTo>
                    <a:pt x="37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5"/>
            <p:cNvSpPr>
              <a:spLocks/>
            </p:cNvSpPr>
            <p:nvPr/>
          </p:nvSpPr>
          <p:spPr bwMode="auto">
            <a:xfrm>
              <a:off x="8336297" y="4313947"/>
              <a:ext cx="1120161" cy="809201"/>
            </a:xfrm>
            <a:custGeom>
              <a:avLst/>
              <a:gdLst>
                <a:gd name="T0" fmla="*/ 0 w 634"/>
                <a:gd name="T1" fmla="*/ 0 h 458"/>
                <a:gd name="T2" fmla="*/ 634 w 634"/>
                <a:gd name="T3" fmla="*/ 175 h 458"/>
                <a:gd name="T4" fmla="*/ 21 w 634"/>
                <a:gd name="T5" fmla="*/ 458 h 458"/>
                <a:gd name="T6" fmla="*/ 0 w 634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4" h="458">
                  <a:moveTo>
                    <a:pt x="0" y="0"/>
                  </a:moveTo>
                  <a:lnTo>
                    <a:pt x="634" y="175"/>
                  </a:lnTo>
                  <a:lnTo>
                    <a:pt x="21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86"/>
            <p:cNvSpPr>
              <a:spLocks/>
            </p:cNvSpPr>
            <p:nvPr/>
          </p:nvSpPr>
          <p:spPr bwMode="auto">
            <a:xfrm>
              <a:off x="3723143" y="4142566"/>
              <a:ext cx="65372" cy="75973"/>
            </a:xfrm>
            <a:custGeom>
              <a:avLst/>
              <a:gdLst>
                <a:gd name="T0" fmla="*/ 9 w 22"/>
                <a:gd name="T1" fmla="*/ 1 h 26"/>
                <a:gd name="T2" fmla="*/ 2 w 22"/>
                <a:gd name="T3" fmla="*/ 15 h 26"/>
                <a:gd name="T4" fmla="*/ 14 w 22"/>
                <a:gd name="T5" fmla="*/ 26 h 26"/>
                <a:gd name="T6" fmla="*/ 21 w 22"/>
                <a:gd name="T7" fmla="*/ 12 h 26"/>
                <a:gd name="T8" fmla="*/ 9 w 22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9" y="1"/>
                  </a:moveTo>
                  <a:cubicBezTo>
                    <a:pt x="4" y="1"/>
                    <a:pt x="0" y="8"/>
                    <a:pt x="2" y="15"/>
                  </a:cubicBezTo>
                  <a:cubicBezTo>
                    <a:pt x="3" y="21"/>
                    <a:pt x="8" y="26"/>
                    <a:pt x="14" y="26"/>
                  </a:cubicBezTo>
                  <a:cubicBezTo>
                    <a:pt x="19" y="25"/>
                    <a:pt x="22" y="19"/>
                    <a:pt x="21" y="12"/>
                  </a:cubicBezTo>
                  <a:cubicBezTo>
                    <a:pt x="20" y="5"/>
                    <a:pt x="15" y="0"/>
                    <a:pt x="9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87"/>
            <p:cNvSpPr>
              <a:spLocks/>
            </p:cNvSpPr>
            <p:nvPr/>
          </p:nvSpPr>
          <p:spPr bwMode="auto">
            <a:xfrm>
              <a:off x="3581798" y="4170835"/>
              <a:ext cx="65372" cy="77740"/>
            </a:xfrm>
            <a:custGeom>
              <a:avLst/>
              <a:gdLst>
                <a:gd name="T0" fmla="*/ 9 w 22"/>
                <a:gd name="T1" fmla="*/ 1 h 26"/>
                <a:gd name="T2" fmla="*/ 1 w 22"/>
                <a:gd name="T3" fmla="*/ 15 h 26"/>
                <a:gd name="T4" fmla="*/ 13 w 22"/>
                <a:gd name="T5" fmla="*/ 26 h 26"/>
                <a:gd name="T6" fmla="*/ 21 w 22"/>
                <a:gd name="T7" fmla="*/ 12 h 26"/>
                <a:gd name="T8" fmla="*/ 9 w 22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9" y="1"/>
                  </a:moveTo>
                  <a:cubicBezTo>
                    <a:pt x="3" y="1"/>
                    <a:pt x="0" y="8"/>
                    <a:pt x="1" y="15"/>
                  </a:cubicBezTo>
                  <a:cubicBezTo>
                    <a:pt x="3" y="21"/>
                    <a:pt x="8" y="26"/>
                    <a:pt x="13" y="26"/>
                  </a:cubicBezTo>
                  <a:cubicBezTo>
                    <a:pt x="19" y="25"/>
                    <a:pt x="22" y="19"/>
                    <a:pt x="21" y="12"/>
                  </a:cubicBezTo>
                  <a:cubicBezTo>
                    <a:pt x="19" y="5"/>
                    <a:pt x="14" y="0"/>
                    <a:pt x="9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8"/>
            <p:cNvSpPr>
              <a:spLocks/>
            </p:cNvSpPr>
            <p:nvPr/>
          </p:nvSpPr>
          <p:spPr bwMode="auto">
            <a:xfrm>
              <a:off x="3560596" y="4280378"/>
              <a:ext cx="302125" cy="189049"/>
            </a:xfrm>
            <a:custGeom>
              <a:avLst/>
              <a:gdLst>
                <a:gd name="T0" fmla="*/ 0 w 102"/>
                <a:gd name="T1" fmla="*/ 30 h 64"/>
                <a:gd name="T2" fmla="*/ 102 w 102"/>
                <a:gd name="T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2" h="64">
                  <a:moveTo>
                    <a:pt x="0" y="30"/>
                  </a:moveTo>
                  <a:cubicBezTo>
                    <a:pt x="32" y="64"/>
                    <a:pt x="95" y="52"/>
                    <a:pt x="102" y="0"/>
                  </a:cubicBezTo>
                </a:path>
              </a:pathLst>
            </a:custGeom>
            <a:noFill/>
            <a:ln w="49213" cap="rnd">
              <a:solidFill>
                <a:srgbClr val="2121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9"/>
            <p:cNvSpPr>
              <a:spLocks/>
            </p:cNvSpPr>
            <p:nvPr/>
          </p:nvSpPr>
          <p:spPr bwMode="auto">
            <a:xfrm>
              <a:off x="1592364" y="5059543"/>
              <a:ext cx="1388717" cy="699659"/>
            </a:xfrm>
            <a:custGeom>
              <a:avLst/>
              <a:gdLst>
                <a:gd name="T0" fmla="*/ 470 w 470"/>
                <a:gd name="T1" fmla="*/ 0 h 237"/>
                <a:gd name="T2" fmla="*/ 179 w 470"/>
                <a:gd name="T3" fmla="*/ 227 h 237"/>
                <a:gd name="T4" fmla="*/ 94 w 470"/>
                <a:gd name="T5" fmla="*/ 17 h 237"/>
                <a:gd name="T6" fmla="*/ 470 w 470"/>
                <a:gd name="T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237">
                  <a:moveTo>
                    <a:pt x="470" y="0"/>
                  </a:moveTo>
                  <a:cubicBezTo>
                    <a:pt x="432" y="69"/>
                    <a:pt x="295" y="216"/>
                    <a:pt x="179" y="227"/>
                  </a:cubicBezTo>
                  <a:cubicBezTo>
                    <a:pt x="62" y="237"/>
                    <a:pt x="0" y="141"/>
                    <a:pt x="94" y="17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90"/>
            <p:cNvSpPr>
              <a:spLocks/>
            </p:cNvSpPr>
            <p:nvPr/>
          </p:nvSpPr>
          <p:spPr bwMode="auto">
            <a:xfrm>
              <a:off x="1535826" y="4328082"/>
              <a:ext cx="1422286" cy="641354"/>
            </a:xfrm>
            <a:custGeom>
              <a:avLst/>
              <a:gdLst>
                <a:gd name="T0" fmla="*/ 481 w 481"/>
                <a:gd name="T1" fmla="*/ 199 h 217"/>
                <a:gd name="T2" fmla="*/ 171 w 481"/>
                <a:gd name="T3" fmla="*/ 1 h 217"/>
                <a:gd name="T4" fmla="*/ 105 w 481"/>
                <a:gd name="T5" fmla="*/ 217 h 217"/>
                <a:gd name="T6" fmla="*/ 481 w 481"/>
                <a:gd name="T7" fmla="*/ 19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1" h="217">
                  <a:moveTo>
                    <a:pt x="481" y="199"/>
                  </a:moveTo>
                  <a:cubicBezTo>
                    <a:pt x="437" y="134"/>
                    <a:pt x="287" y="0"/>
                    <a:pt x="171" y="1"/>
                  </a:cubicBezTo>
                  <a:cubicBezTo>
                    <a:pt x="53" y="1"/>
                    <a:pt x="0" y="102"/>
                    <a:pt x="105" y="217"/>
                  </a:cubicBezTo>
                  <a:lnTo>
                    <a:pt x="481" y="19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91"/>
            <p:cNvSpPr>
              <a:spLocks/>
            </p:cNvSpPr>
            <p:nvPr/>
          </p:nvSpPr>
          <p:spPr bwMode="auto">
            <a:xfrm>
              <a:off x="2906874" y="5017140"/>
              <a:ext cx="323327" cy="266789"/>
            </a:xfrm>
            <a:custGeom>
              <a:avLst/>
              <a:gdLst>
                <a:gd name="T0" fmla="*/ 52 w 109"/>
                <a:gd name="T1" fmla="*/ 19 h 90"/>
                <a:gd name="T2" fmla="*/ 87 w 109"/>
                <a:gd name="T3" fmla="*/ 36 h 90"/>
                <a:gd name="T4" fmla="*/ 75 w 109"/>
                <a:gd name="T5" fmla="*/ 47 h 90"/>
                <a:gd name="T6" fmla="*/ 67 w 109"/>
                <a:gd name="T7" fmla="*/ 64 h 90"/>
                <a:gd name="T8" fmla="*/ 49 w 109"/>
                <a:gd name="T9" fmla="*/ 75 h 90"/>
                <a:gd name="T10" fmla="*/ 31 w 109"/>
                <a:gd name="T11" fmla="*/ 74 h 90"/>
                <a:gd name="T12" fmla="*/ 7 w 109"/>
                <a:gd name="T13" fmla="*/ 35 h 90"/>
                <a:gd name="T14" fmla="*/ 25 w 109"/>
                <a:gd name="T15" fmla="*/ 1 h 90"/>
                <a:gd name="T16" fmla="*/ 52 w 109"/>
                <a:gd name="T17" fmla="*/ 1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90">
                  <a:moveTo>
                    <a:pt x="52" y="19"/>
                  </a:moveTo>
                  <a:cubicBezTo>
                    <a:pt x="63" y="20"/>
                    <a:pt x="109" y="24"/>
                    <a:pt x="87" y="36"/>
                  </a:cubicBezTo>
                  <a:cubicBezTo>
                    <a:pt x="82" y="39"/>
                    <a:pt x="66" y="31"/>
                    <a:pt x="75" y="47"/>
                  </a:cubicBezTo>
                  <a:cubicBezTo>
                    <a:pt x="91" y="65"/>
                    <a:pt x="69" y="69"/>
                    <a:pt x="67" y="64"/>
                  </a:cubicBezTo>
                  <a:cubicBezTo>
                    <a:pt x="71" y="73"/>
                    <a:pt x="60" y="84"/>
                    <a:pt x="49" y="75"/>
                  </a:cubicBezTo>
                  <a:cubicBezTo>
                    <a:pt x="50" y="83"/>
                    <a:pt x="40" y="90"/>
                    <a:pt x="31" y="74"/>
                  </a:cubicBezTo>
                  <a:cubicBezTo>
                    <a:pt x="22" y="57"/>
                    <a:pt x="19" y="52"/>
                    <a:pt x="7" y="35"/>
                  </a:cubicBezTo>
                  <a:cubicBezTo>
                    <a:pt x="0" y="25"/>
                    <a:pt x="15" y="3"/>
                    <a:pt x="25" y="1"/>
                  </a:cubicBezTo>
                  <a:cubicBezTo>
                    <a:pt x="34" y="0"/>
                    <a:pt x="38" y="18"/>
                    <a:pt x="52" y="19"/>
                  </a:cubicBezTo>
                  <a:close/>
                </a:path>
              </a:pathLst>
            </a:custGeom>
            <a:solidFill>
              <a:srgbClr val="FFCC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2"/>
            <p:cNvSpPr>
              <a:spLocks/>
            </p:cNvSpPr>
            <p:nvPr/>
          </p:nvSpPr>
          <p:spPr bwMode="auto">
            <a:xfrm>
              <a:off x="2753161" y="4487095"/>
              <a:ext cx="326861" cy="706726"/>
            </a:xfrm>
            <a:custGeom>
              <a:avLst/>
              <a:gdLst>
                <a:gd name="T0" fmla="*/ 121 w 185"/>
                <a:gd name="T1" fmla="*/ 400 h 400"/>
                <a:gd name="T2" fmla="*/ 94 w 185"/>
                <a:gd name="T3" fmla="*/ 380 h 400"/>
                <a:gd name="T4" fmla="*/ 71 w 185"/>
                <a:gd name="T5" fmla="*/ 359 h 400"/>
                <a:gd name="T6" fmla="*/ 49 w 185"/>
                <a:gd name="T7" fmla="*/ 337 h 400"/>
                <a:gd name="T8" fmla="*/ 32 w 185"/>
                <a:gd name="T9" fmla="*/ 315 h 400"/>
                <a:gd name="T10" fmla="*/ 17 w 185"/>
                <a:gd name="T11" fmla="*/ 290 h 400"/>
                <a:gd name="T12" fmla="*/ 7 w 185"/>
                <a:gd name="T13" fmla="*/ 265 h 400"/>
                <a:gd name="T14" fmla="*/ 2 w 185"/>
                <a:gd name="T15" fmla="*/ 238 h 400"/>
                <a:gd name="T16" fmla="*/ 0 w 185"/>
                <a:gd name="T17" fmla="*/ 211 h 400"/>
                <a:gd name="T18" fmla="*/ 2 w 185"/>
                <a:gd name="T19" fmla="*/ 185 h 400"/>
                <a:gd name="T20" fmla="*/ 9 w 185"/>
                <a:gd name="T21" fmla="*/ 158 h 400"/>
                <a:gd name="T22" fmla="*/ 21 w 185"/>
                <a:gd name="T23" fmla="*/ 131 h 400"/>
                <a:gd name="T24" fmla="*/ 34 w 185"/>
                <a:gd name="T25" fmla="*/ 104 h 400"/>
                <a:gd name="T26" fmla="*/ 51 w 185"/>
                <a:gd name="T27" fmla="*/ 79 h 400"/>
                <a:gd name="T28" fmla="*/ 71 w 185"/>
                <a:gd name="T29" fmla="*/ 54 h 400"/>
                <a:gd name="T30" fmla="*/ 94 w 185"/>
                <a:gd name="T31" fmla="*/ 27 h 400"/>
                <a:gd name="T32" fmla="*/ 119 w 185"/>
                <a:gd name="T33" fmla="*/ 0 h 400"/>
                <a:gd name="T34" fmla="*/ 173 w 185"/>
                <a:gd name="T35" fmla="*/ 79 h 400"/>
                <a:gd name="T36" fmla="*/ 151 w 185"/>
                <a:gd name="T37" fmla="*/ 101 h 400"/>
                <a:gd name="T38" fmla="*/ 134 w 185"/>
                <a:gd name="T39" fmla="*/ 123 h 400"/>
                <a:gd name="T40" fmla="*/ 119 w 185"/>
                <a:gd name="T41" fmla="*/ 143 h 400"/>
                <a:gd name="T42" fmla="*/ 108 w 185"/>
                <a:gd name="T43" fmla="*/ 161 h 400"/>
                <a:gd name="T44" fmla="*/ 101 w 185"/>
                <a:gd name="T45" fmla="*/ 178 h 400"/>
                <a:gd name="T46" fmla="*/ 96 w 185"/>
                <a:gd name="T47" fmla="*/ 193 h 400"/>
                <a:gd name="T48" fmla="*/ 92 w 185"/>
                <a:gd name="T49" fmla="*/ 206 h 400"/>
                <a:gd name="T50" fmla="*/ 92 w 185"/>
                <a:gd name="T51" fmla="*/ 220 h 400"/>
                <a:gd name="T52" fmla="*/ 94 w 185"/>
                <a:gd name="T53" fmla="*/ 231 h 400"/>
                <a:gd name="T54" fmla="*/ 98 w 185"/>
                <a:gd name="T55" fmla="*/ 243 h 400"/>
                <a:gd name="T56" fmla="*/ 104 w 185"/>
                <a:gd name="T57" fmla="*/ 255 h 400"/>
                <a:gd name="T58" fmla="*/ 114 w 185"/>
                <a:gd name="T59" fmla="*/ 270 h 400"/>
                <a:gd name="T60" fmla="*/ 126 w 185"/>
                <a:gd name="T61" fmla="*/ 283 h 400"/>
                <a:gd name="T62" fmla="*/ 143 w 185"/>
                <a:gd name="T63" fmla="*/ 300 h 400"/>
                <a:gd name="T64" fmla="*/ 163 w 185"/>
                <a:gd name="T65" fmla="*/ 31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400">
                  <a:moveTo>
                    <a:pt x="174" y="324"/>
                  </a:moveTo>
                  <a:lnTo>
                    <a:pt x="121" y="400"/>
                  </a:lnTo>
                  <a:lnTo>
                    <a:pt x="108" y="390"/>
                  </a:lnTo>
                  <a:lnTo>
                    <a:pt x="94" y="380"/>
                  </a:lnTo>
                  <a:lnTo>
                    <a:pt x="82" y="369"/>
                  </a:lnTo>
                  <a:lnTo>
                    <a:pt x="71" y="359"/>
                  </a:lnTo>
                  <a:lnTo>
                    <a:pt x="59" y="349"/>
                  </a:lnTo>
                  <a:lnTo>
                    <a:pt x="49" y="337"/>
                  </a:lnTo>
                  <a:lnTo>
                    <a:pt x="41" y="327"/>
                  </a:lnTo>
                  <a:lnTo>
                    <a:pt x="32" y="315"/>
                  </a:lnTo>
                  <a:lnTo>
                    <a:pt x="24" y="303"/>
                  </a:lnTo>
                  <a:lnTo>
                    <a:pt x="17" y="290"/>
                  </a:lnTo>
                  <a:lnTo>
                    <a:pt x="12" y="278"/>
                  </a:lnTo>
                  <a:lnTo>
                    <a:pt x="7" y="265"/>
                  </a:lnTo>
                  <a:lnTo>
                    <a:pt x="4" y="252"/>
                  </a:lnTo>
                  <a:lnTo>
                    <a:pt x="2" y="238"/>
                  </a:lnTo>
                  <a:lnTo>
                    <a:pt x="0" y="225"/>
                  </a:lnTo>
                  <a:lnTo>
                    <a:pt x="0" y="211"/>
                  </a:lnTo>
                  <a:lnTo>
                    <a:pt x="0" y="198"/>
                  </a:lnTo>
                  <a:lnTo>
                    <a:pt x="2" y="185"/>
                  </a:lnTo>
                  <a:lnTo>
                    <a:pt x="5" y="171"/>
                  </a:lnTo>
                  <a:lnTo>
                    <a:pt x="9" y="158"/>
                  </a:lnTo>
                  <a:lnTo>
                    <a:pt x="14" y="144"/>
                  </a:lnTo>
                  <a:lnTo>
                    <a:pt x="21" y="131"/>
                  </a:lnTo>
                  <a:lnTo>
                    <a:pt x="27" y="118"/>
                  </a:lnTo>
                  <a:lnTo>
                    <a:pt x="34" y="104"/>
                  </a:lnTo>
                  <a:lnTo>
                    <a:pt x="42" y="93"/>
                  </a:lnTo>
                  <a:lnTo>
                    <a:pt x="51" y="79"/>
                  </a:lnTo>
                  <a:lnTo>
                    <a:pt x="61" y="66"/>
                  </a:lnTo>
                  <a:lnTo>
                    <a:pt x="71" y="54"/>
                  </a:lnTo>
                  <a:lnTo>
                    <a:pt x="82" y="41"/>
                  </a:lnTo>
                  <a:lnTo>
                    <a:pt x="94" y="27"/>
                  </a:lnTo>
                  <a:lnTo>
                    <a:pt x="106" y="14"/>
                  </a:lnTo>
                  <a:lnTo>
                    <a:pt x="119" y="0"/>
                  </a:lnTo>
                  <a:lnTo>
                    <a:pt x="185" y="66"/>
                  </a:lnTo>
                  <a:lnTo>
                    <a:pt x="173" y="79"/>
                  </a:lnTo>
                  <a:lnTo>
                    <a:pt x="161" y="89"/>
                  </a:lnTo>
                  <a:lnTo>
                    <a:pt x="151" y="101"/>
                  </a:lnTo>
                  <a:lnTo>
                    <a:pt x="143" y="113"/>
                  </a:lnTo>
                  <a:lnTo>
                    <a:pt x="134" y="123"/>
                  </a:lnTo>
                  <a:lnTo>
                    <a:pt x="126" y="133"/>
                  </a:lnTo>
                  <a:lnTo>
                    <a:pt x="119" y="143"/>
                  </a:lnTo>
                  <a:lnTo>
                    <a:pt x="113" y="153"/>
                  </a:lnTo>
                  <a:lnTo>
                    <a:pt x="108" y="161"/>
                  </a:lnTo>
                  <a:lnTo>
                    <a:pt x="104" y="170"/>
                  </a:lnTo>
                  <a:lnTo>
                    <a:pt x="101" y="178"/>
                  </a:lnTo>
                  <a:lnTo>
                    <a:pt x="98" y="186"/>
                  </a:lnTo>
                  <a:lnTo>
                    <a:pt x="96" y="193"/>
                  </a:lnTo>
                  <a:lnTo>
                    <a:pt x="94" y="200"/>
                  </a:lnTo>
                  <a:lnTo>
                    <a:pt x="92" y="206"/>
                  </a:lnTo>
                  <a:lnTo>
                    <a:pt x="92" y="213"/>
                  </a:lnTo>
                  <a:lnTo>
                    <a:pt x="92" y="220"/>
                  </a:lnTo>
                  <a:lnTo>
                    <a:pt x="92" y="225"/>
                  </a:lnTo>
                  <a:lnTo>
                    <a:pt x="94" y="231"/>
                  </a:lnTo>
                  <a:lnTo>
                    <a:pt x="96" y="236"/>
                  </a:lnTo>
                  <a:lnTo>
                    <a:pt x="98" y="243"/>
                  </a:lnTo>
                  <a:lnTo>
                    <a:pt x="101" y="250"/>
                  </a:lnTo>
                  <a:lnTo>
                    <a:pt x="104" y="255"/>
                  </a:lnTo>
                  <a:lnTo>
                    <a:pt x="109" y="263"/>
                  </a:lnTo>
                  <a:lnTo>
                    <a:pt x="114" y="270"/>
                  </a:lnTo>
                  <a:lnTo>
                    <a:pt x="119" y="277"/>
                  </a:lnTo>
                  <a:lnTo>
                    <a:pt x="126" y="283"/>
                  </a:lnTo>
                  <a:lnTo>
                    <a:pt x="134" y="292"/>
                  </a:lnTo>
                  <a:lnTo>
                    <a:pt x="143" y="300"/>
                  </a:lnTo>
                  <a:lnTo>
                    <a:pt x="153" y="308"/>
                  </a:lnTo>
                  <a:lnTo>
                    <a:pt x="163" y="315"/>
                  </a:lnTo>
                  <a:lnTo>
                    <a:pt x="174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93"/>
            <p:cNvSpPr>
              <a:spLocks/>
            </p:cNvSpPr>
            <p:nvPr/>
          </p:nvSpPr>
          <p:spPr bwMode="auto">
            <a:xfrm>
              <a:off x="4380398" y="5031274"/>
              <a:ext cx="180215" cy="157247"/>
            </a:xfrm>
            <a:custGeom>
              <a:avLst/>
              <a:gdLst>
                <a:gd name="T0" fmla="*/ 61 w 61"/>
                <a:gd name="T1" fmla="*/ 18 h 53"/>
                <a:gd name="T2" fmla="*/ 39 w 61"/>
                <a:gd name="T3" fmla="*/ 10 h 53"/>
                <a:gd name="T4" fmla="*/ 21 w 61"/>
                <a:gd name="T5" fmla="*/ 21 h 53"/>
                <a:gd name="T6" fmla="*/ 18 w 61"/>
                <a:gd name="T7" fmla="*/ 25 h 53"/>
                <a:gd name="T8" fmla="*/ 7 w 61"/>
                <a:gd name="T9" fmla="*/ 34 h 53"/>
                <a:gd name="T10" fmla="*/ 61 w 61"/>
                <a:gd name="T11" fmla="*/ 1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3">
                  <a:moveTo>
                    <a:pt x="61" y="18"/>
                  </a:moveTo>
                  <a:cubicBezTo>
                    <a:pt x="55" y="1"/>
                    <a:pt x="40" y="0"/>
                    <a:pt x="39" y="10"/>
                  </a:cubicBezTo>
                  <a:cubicBezTo>
                    <a:pt x="37" y="20"/>
                    <a:pt x="23" y="5"/>
                    <a:pt x="21" y="21"/>
                  </a:cubicBezTo>
                  <a:cubicBezTo>
                    <a:pt x="21" y="23"/>
                    <a:pt x="21" y="26"/>
                    <a:pt x="18" y="25"/>
                  </a:cubicBezTo>
                  <a:cubicBezTo>
                    <a:pt x="13" y="22"/>
                    <a:pt x="0" y="22"/>
                    <a:pt x="7" y="34"/>
                  </a:cubicBezTo>
                  <a:cubicBezTo>
                    <a:pt x="18" y="53"/>
                    <a:pt x="56" y="37"/>
                    <a:pt x="61" y="18"/>
                  </a:cubicBezTo>
                  <a:close/>
                </a:path>
              </a:pathLst>
            </a:custGeom>
            <a:solidFill>
              <a:srgbClr val="FFCC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94"/>
            <p:cNvSpPr>
              <a:spLocks/>
            </p:cNvSpPr>
            <p:nvPr/>
          </p:nvSpPr>
          <p:spPr bwMode="auto">
            <a:xfrm>
              <a:off x="4728461" y="4934099"/>
              <a:ext cx="319794" cy="266789"/>
            </a:xfrm>
            <a:custGeom>
              <a:avLst/>
              <a:gdLst>
                <a:gd name="T0" fmla="*/ 51 w 108"/>
                <a:gd name="T1" fmla="*/ 19 h 90"/>
                <a:gd name="T2" fmla="*/ 87 w 108"/>
                <a:gd name="T3" fmla="*/ 36 h 90"/>
                <a:gd name="T4" fmla="*/ 74 w 108"/>
                <a:gd name="T5" fmla="*/ 47 h 90"/>
                <a:gd name="T6" fmla="*/ 66 w 108"/>
                <a:gd name="T7" fmla="*/ 65 h 90"/>
                <a:gd name="T8" fmla="*/ 48 w 108"/>
                <a:gd name="T9" fmla="*/ 76 h 90"/>
                <a:gd name="T10" fmla="*/ 31 w 108"/>
                <a:gd name="T11" fmla="*/ 75 h 90"/>
                <a:gd name="T12" fmla="*/ 6 w 108"/>
                <a:gd name="T13" fmla="*/ 35 h 90"/>
                <a:gd name="T14" fmla="*/ 24 w 108"/>
                <a:gd name="T15" fmla="*/ 2 h 90"/>
                <a:gd name="T16" fmla="*/ 51 w 108"/>
                <a:gd name="T17" fmla="*/ 1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90">
                  <a:moveTo>
                    <a:pt x="51" y="19"/>
                  </a:moveTo>
                  <a:cubicBezTo>
                    <a:pt x="63" y="20"/>
                    <a:pt x="108" y="24"/>
                    <a:pt x="87" y="36"/>
                  </a:cubicBezTo>
                  <a:cubicBezTo>
                    <a:pt x="81" y="39"/>
                    <a:pt x="66" y="31"/>
                    <a:pt x="74" y="47"/>
                  </a:cubicBezTo>
                  <a:cubicBezTo>
                    <a:pt x="90" y="66"/>
                    <a:pt x="69" y="70"/>
                    <a:pt x="66" y="65"/>
                  </a:cubicBezTo>
                  <a:cubicBezTo>
                    <a:pt x="70" y="73"/>
                    <a:pt x="59" y="85"/>
                    <a:pt x="48" y="76"/>
                  </a:cubicBezTo>
                  <a:cubicBezTo>
                    <a:pt x="50" y="83"/>
                    <a:pt x="39" y="90"/>
                    <a:pt x="31" y="75"/>
                  </a:cubicBezTo>
                  <a:cubicBezTo>
                    <a:pt x="21" y="58"/>
                    <a:pt x="18" y="52"/>
                    <a:pt x="6" y="35"/>
                  </a:cubicBezTo>
                  <a:cubicBezTo>
                    <a:pt x="0" y="25"/>
                    <a:pt x="14" y="3"/>
                    <a:pt x="24" y="2"/>
                  </a:cubicBezTo>
                  <a:cubicBezTo>
                    <a:pt x="33" y="0"/>
                    <a:pt x="37" y="18"/>
                    <a:pt x="51" y="19"/>
                  </a:cubicBezTo>
                  <a:close/>
                </a:path>
              </a:pathLst>
            </a:custGeom>
            <a:solidFill>
              <a:srgbClr val="FFCC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95"/>
            <p:cNvSpPr>
              <a:spLocks/>
            </p:cNvSpPr>
            <p:nvPr/>
          </p:nvSpPr>
          <p:spPr bwMode="auto">
            <a:xfrm>
              <a:off x="4572981" y="4405821"/>
              <a:ext cx="325094" cy="706726"/>
            </a:xfrm>
            <a:custGeom>
              <a:avLst/>
              <a:gdLst>
                <a:gd name="T0" fmla="*/ 120 w 184"/>
                <a:gd name="T1" fmla="*/ 400 h 400"/>
                <a:gd name="T2" fmla="*/ 93 w 184"/>
                <a:gd name="T3" fmla="*/ 380 h 400"/>
                <a:gd name="T4" fmla="*/ 70 w 184"/>
                <a:gd name="T5" fmla="*/ 358 h 400"/>
                <a:gd name="T6" fmla="*/ 50 w 184"/>
                <a:gd name="T7" fmla="*/ 336 h 400"/>
                <a:gd name="T8" fmla="*/ 31 w 184"/>
                <a:gd name="T9" fmla="*/ 314 h 400"/>
                <a:gd name="T10" fmla="*/ 18 w 184"/>
                <a:gd name="T11" fmla="*/ 289 h 400"/>
                <a:gd name="T12" fmla="*/ 8 w 184"/>
                <a:gd name="T13" fmla="*/ 264 h 400"/>
                <a:gd name="T14" fmla="*/ 1 w 184"/>
                <a:gd name="T15" fmla="*/ 237 h 400"/>
                <a:gd name="T16" fmla="*/ 0 w 184"/>
                <a:gd name="T17" fmla="*/ 211 h 400"/>
                <a:gd name="T18" fmla="*/ 3 w 184"/>
                <a:gd name="T19" fmla="*/ 184 h 400"/>
                <a:gd name="T20" fmla="*/ 10 w 184"/>
                <a:gd name="T21" fmla="*/ 157 h 400"/>
                <a:gd name="T22" fmla="*/ 20 w 184"/>
                <a:gd name="T23" fmla="*/ 130 h 400"/>
                <a:gd name="T24" fmla="*/ 33 w 184"/>
                <a:gd name="T25" fmla="*/ 103 h 400"/>
                <a:gd name="T26" fmla="*/ 50 w 184"/>
                <a:gd name="T27" fmla="*/ 78 h 400"/>
                <a:gd name="T28" fmla="*/ 70 w 184"/>
                <a:gd name="T29" fmla="*/ 53 h 400"/>
                <a:gd name="T30" fmla="*/ 93 w 184"/>
                <a:gd name="T31" fmla="*/ 26 h 400"/>
                <a:gd name="T32" fmla="*/ 118 w 184"/>
                <a:gd name="T33" fmla="*/ 0 h 400"/>
                <a:gd name="T34" fmla="*/ 172 w 184"/>
                <a:gd name="T35" fmla="*/ 78 h 400"/>
                <a:gd name="T36" fmla="*/ 152 w 184"/>
                <a:gd name="T37" fmla="*/ 100 h 400"/>
                <a:gd name="T38" fmla="*/ 133 w 184"/>
                <a:gd name="T39" fmla="*/ 122 h 400"/>
                <a:gd name="T40" fmla="*/ 118 w 184"/>
                <a:gd name="T41" fmla="*/ 142 h 400"/>
                <a:gd name="T42" fmla="*/ 108 w 184"/>
                <a:gd name="T43" fmla="*/ 160 h 400"/>
                <a:gd name="T44" fmla="*/ 100 w 184"/>
                <a:gd name="T45" fmla="*/ 177 h 400"/>
                <a:gd name="T46" fmla="*/ 95 w 184"/>
                <a:gd name="T47" fmla="*/ 192 h 400"/>
                <a:gd name="T48" fmla="*/ 92 w 184"/>
                <a:gd name="T49" fmla="*/ 205 h 400"/>
                <a:gd name="T50" fmla="*/ 92 w 184"/>
                <a:gd name="T51" fmla="*/ 219 h 400"/>
                <a:gd name="T52" fmla="*/ 93 w 184"/>
                <a:gd name="T53" fmla="*/ 231 h 400"/>
                <a:gd name="T54" fmla="*/ 98 w 184"/>
                <a:gd name="T55" fmla="*/ 242 h 400"/>
                <a:gd name="T56" fmla="*/ 103 w 184"/>
                <a:gd name="T57" fmla="*/ 256 h 400"/>
                <a:gd name="T58" fmla="*/ 113 w 184"/>
                <a:gd name="T59" fmla="*/ 269 h 400"/>
                <a:gd name="T60" fmla="*/ 127 w 184"/>
                <a:gd name="T61" fmla="*/ 284 h 400"/>
                <a:gd name="T62" fmla="*/ 142 w 184"/>
                <a:gd name="T63" fmla="*/ 299 h 400"/>
                <a:gd name="T64" fmla="*/ 162 w 184"/>
                <a:gd name="T65" fmla="*/ 31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4" h="400">
                  <a:moveTo>
                    <a:pt x="174" y="324"/>
                  </a:moveTo>
                  <a:lnTo>
                    <a:pt x="120" y="400"/>
                  </a:lnTo>
                  <a:lnTo>
                    <a:pt x="107" y="390"/>
                  </a:lnTo>
                  <a:lnTo>
                    <a:pt x="93" y="380"/>
                  </a:lnTo>
                  <a:lnTo>
                    <a:pt x="81" y="370"/>
                  </a:lnTo>
                  <a:lnTo>
                    <a:pt x="70" y="358"/>
                  </a:lnTo>
                  <a:lnTo>
                    <a:pt x="60" y="348"/>
                  </a:lnTo>
                  <a:lnTo>
                    <a:pt x="50" y="336"/>
                  </a:lnTo>
                  <a:lnTo>
                    <a:pt x="40" y="326"/>
                  </a:lnTo>
                  <a:lnTo>
                    <a:pt x="31" y="314"/>
                  </a:lnTo>
                  <a:lnTo>
                    <a:pt x="25" y="303"/>
                  </a:lnTo>
                  <a:lnTo>
                    <a:pt x="18" y="289"/>
                  </a:lnTo>
                  <a:lnTo>
                    <a:pt x="11" y="277"/>
                  </a:lnTo>
                  <a:lnTo>
                    <a:pt x="8" y="264"/>
                  </a:lnTo>
                  <a:lnTo>
                    <a:pt x="3" y="251"/>
                  </a:lnTo>
                  <a:lnTo>
                    <a:pt x="1" y="237"/>
                  </a:lnTo>
                  <a:lnTo>
                    <a:pt x="0" y="224"/>
                  </a:lnTo>
                  <a:lnTo>
                    <a:pt x="0" y="211"/>
                  </a:lnTo>
                  <a:lnTo>
                    <a:pt x="0" y="197"/>
                  </a:lnTo>
                  <a:lnTo>
                    <a:pt x="3" y="184"/>
                  </a:lnTo>
                  <a:lnTo>
                    <a:pt x="5" y="170"/>
                  </a:lnTo>
                  <a:lnTo>
                    <a:pt x="10" y="157"/>
                  </a:lnTo>
                  <a:lnTo>
                    <a:pt x="15" y="144"/>
                  </a:lnTo>
                  <a:lnTo>
                    <a:pt x="20" y="130"/>
                  </a:lnTo>
                  <a:lnTo>
                    <a:pt x="26" y="117"/>
                  </a:lnTo>
                  <a:lnTo>
                    <a:pt x="33" y="103"/>
                  </a:lnTo>
                  <a:lnTo>
                    <a:pt x="41" y="92"/>
                  </a:lnTo>
                  <a:lnTo>
                    <a:pt x="50" y="78"/>
                  </a:lnTo>
                  <a:lnTo>
                    <a:pt x="60" y="65"/>
                  </a:lnTo>
                  <a:lnTo>
                    <a:pt x="70" y="53"/>
                  </a:lnTo>
                  <a:lnTo>
                    <a:pt x="81" y="40"/>
                  </a:lnTo>
                  <a:lnTo>
                    <a:pt x="93" y="26"/>
                  </a:lnTo>
                  <a:lnTo>
                    <a:pt x="105" y="13"/>
                  </a:lnTo>
                  <a:lnTo>
                    <a:pt x="118" y="0"/>
                  </a:lnTo>
                  <a:lnTo>
                    <a:pt x="184" y="67"/>
                  </a:lnTo>
                  <a:lnTo>
                    <a:pt x="172" y="78"/>
                  </a:lnTo>
                  <a:lnTo>
                    <a:pt x="162" y="90"/>
                  </a:lnTo>
                  <a:lnTo>
                    <a:pt x="152" y="100"/>
                  </a:lnTo>
                  <a:lnTo>
                    <a:pt x="142" y="112"/>
                  </a:lnTo>
                  <a:lnTo>
                    <a:pt x="133" y="122"/>
                  </a:lnTo>
                  <a:lnTo>
                    <a:pt x="125" y="132"/>
                  </a:lnTo>
                  <a:lnTo>
                    <a:pt x="118" y="142"/>
                  </a:lnTo>
                  <a:lnTo>
                    <a:pt x="113" y="152"/>
                  </a:lnTo>
                  <a:lnTo>
                    <a:pt x="108" y="160"/>
                  </a:lnTo>
                  <a:lnTo>
                    <a:pt x="103" y="169"/>
                  </a:lnTo>
                  <a:lnTo>
                    <a:pt x="100" y="177"/>
                  </a:lnTo>
                  <a:lnTo>
                    <a:pt x="97" y="185"/>
                  </a:lnTo>
                  <a:lnTo>
                    <a:pt x="95" y="192"/>
                  </a:lnTo>
                  <a:lnTo>
                    <a:pt x="93" y="200"/>
                  </a:lnTo>
                  <a:lnTo>
                    <a:pt x="92" y="205"/>
                  </a:lnTo>
                  <a:lnTo>
                    <a:pt x="92" y="212"/>
                  </a:lnTo>
                  <a:lnTo>
                    <a:pt x="92" y="219"/>
                  </a:lnTo>
                  <a:lnTo>
                    <a:pt x="93" y="224"/>
                  </a:lnTo>
                  <a:lnTo>
                    <a:pt x="93" y="231"/>
                  </a:lnTo>
                  <a:lnTo>
                    <a:pt x="95" y="236"/>
                  </a:lnTo>
                  <a:lnTo>
                    <a:pt x="98" y="242"/>
                  </a:lnTo>
                  <a:lnTo>
                    <a:pt x="100" y="249"/>
                  </a:lnTo>
                  <a:lnTo>
                    <a:pt x="103" y="256"/>
                  </a:lnTo>
                  <a:lnTo>
                    <a:pt x="108" y="262"/>
                  </a:lnTo>
                  <a:lnTo>
                    <a:pt x="113" y="269"/>
                  </a:lnTo>
                  <a:lnTo>
                    <a:pt x="120" y="276"/>
                  </a:lnTo>
                  <a:lnTo>
                    <a:pt x="127" y="284"/>
                  </a:lnTo>
                  <a:lnTo>
                    <a:pt x="133" y="291"/>
                  </a:lnTo>
                  <a:lnTo>
                    <a:pt x="142" y="299"/>
                  </a:lnTo>
                  <a:lnTo>
                    <a:pt x="152" y="308"/>
                  </a:lnTo>
                  <a:lnTo>
                    <a:pt x="162" y="316"/>
                  </a:lnTo>
                  <a:lnTo>
                    <a:pt x="174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96"/>
            <p:cNvSpPr>
              <a:spLocks/>
            </p:cNvSpPr>
            <p:nvPr/>
          </p:nvSpPr>
          <p:spPr bwMode="auto">
            <a:xfrm>
              <a:off x="6198451" y="4951767"/>
              <a:ext cx="180215" cy="153713"/>
            </a:xfrm>
            <a:custGeom>
              <a:avLst/>
              <a:gdLst>
                <a:gd name="T0" fmla="*/ 61 w 61"/>
                <a:gd name="T1" fmla="*/ 17 h 52"/>
                <a:gd name="T2" fmla="*/ 39 w 61"/>
                <a:gd name="T3" fmla="*/ 9 h 52"/>
                <a:gd name="T4" fmla="*/ 22 w 61"/>
                <a:gd name="T5" fmla="*/ 20 h 52"/>
                <a:gd name="T6" fmla="*/ 18 w 61"/>
                <a:gd name="T7" fmla="*/ 24 h 52"/>
                <a:gd name="T8" fmla="*/ 7 w 61"/>
                <a:gd name="T9" fmla="*/ 33 h 52"/>
                <a:gd name="T10" fmla="*/ 61 w 61"/>
                <a:gd name="T11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2">
                  <a:moveTo>
                    <a:pt x="61" y="17"/>
                  </a:moveTo>
                  <a:cubicBezTo>
                    <a:pt x="55" y="0"/>
                    <a:pt x="40" y="0"/>
                    <a:pt x="39" y="9"/>
                  </a:cubicBezTo>
                  <a:cubicBezTo>
                    <a:pt x="38" y="19"/>
                    <a:pt x="24" y="5"/>
                    <a:pt x="22" y="20"/>
                  </a:cubicBezTo>
                  <a:cubicBezTo>
                    <a:pt x="21" y="22"/>
                    <a:pt x="21" y="25"/>
                    <a:pt x="18" y="24"/>
                  </a:cubicBezTo>
                  <a:cubicBezTo>
                    <a:pt x="13" y="21"/>
                    <a:pt x="0" y="21"/>
                    <a:pt x="7" y="33"/>
                  </a:cubicBezTo>
                  <a:cubicBezTo>
                    <a:pt x="18" y="52"/>
                    <a:pt x="56" y="36"/>
                    <a:pt x="61" y="17"/>
                  </a:cubicBezTo>
                  <a:close/>
                </a:path>
              </a:pathLst>
            </a:custGeom>
            <a:solidFill>
              <a:srgbClr val="FFCC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97"/>
            <p:cNvSpPr>
              <a:spLocks/>
            </p:cNvSpPr>
            <p:nvPr/>
          </p:nvSpPr>
          <p:spPr bwMode="auto">
            <a:xfrm>
              <a:off x="7076558" y="4100162"/>
              <a:ext cx="416968" cy="236753"/>
            </a:xfrm>
            <a:custGeom>
              <a:avLst/>
              <a:gdLst>
                <a:gd name="T0" fmla="*/ 131 w 141"/>
                <a:gd name="T1" fmla="*/ 9 h 80"/>
                <a:gd name="T2" fmla="*/ 83 w 141"/>
                <a:gd name="T3" fmla="*/ 75 h 80"/>
                <a:gd name="T4" fmla="*/ 16 w 141"/>
                <a:gd name="T5" fmla="*/ 26 h 80"/>
                <a:gd name="T6" fmla="*/ 72 w 141"/>
                <a:gd name="T7" fmla="*/ 15 h 80"/>
                <a:gd name="T8" fmla="*/ 131 w 141"/>
                <a:gd name="T9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80">
                  <a:moveTo>
                    <a:pt x="131" y="9"/>
                  </a:moveTo>
                  <a:cubicBezTo>
                    <a:pt x="141" y="17"/>
                    <a:pt x="124" y="71"/>
                    <a:pt x="83" y="75"/>
                  </a:cubicBezTo>
                  <a:cubicBezTo>
                    <a:pt x="41" y="80"/>
                    <a:pt x="0" y="39"/>
                    <a:pt x="16" y="26"/>
                  </a:cubicBezTo>
                  <a:cubicBezTo>
                    <a:pt x="23" y="21"/>
                    <a:pt x="34" y="21"/>
                    <a:pt x="72" y="15"/>
                  </a:cubicBezTo>
                  <a:cubicBezTo>
                    <a:pt x="110" y="9"/>
                    <a:pt x="120" y="0"/>
                    <a:pt x="131" y="9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07"/>
            <p:cNvSpPr>
              <a:spLocks/>
            </p:cNvSpPr>
            <p:nvPr/>
          </p:nvSpPr>
          <p:spPr bwMode="auto">
            <a:xfrm>
              <a:off x="4763797" y="3646200"/>
              <a:ext cx="1053021" cy="567039"/>
            </a:xfrm>
            <a:custGeom>
              <a:avLst/>
              <a:gdLst>
                <a:gd name="connsiteX0" fmla="*/ 568331 w 1053021"/>
                <a:gd name="connsiteY0" fmla="*/ 826 h 567039"/>
                <a:gd name="connsiteX1" fmla="*/ 1044187 w 1053021"/>
                <a:gd name="connsiteY1" fmla="*/ 197109 h 567039"/>
                <a:gd name="connsiteX2" fmla="*/ 1042294 w 1053021"/>
                <a:gd name="connsiteY2" fmla="*/ 198366 h 567039"/>
                <a:gd name="connsiteX3" fmla="*/ 1053021 w 1053021"/>
                <a:gd name="connsiteY3" fmla="*/ 206019 h 567039"/>
                <a:gd name="connsiteX4" fmla="*/ 896289 w 1053021"/>
                <a:gd name="connsiteY4" fmla="*/ 379756 h 567039"/>
                <a:gd name="connsiteX5" fmla="*/ 902905 w 1053021"/>
                <a:gd name="connsiteY5" fmla="*/ 308482 h 567039"/>
                <a:gd name="connsiteX6" fmla="*/ 899940 w 1053021"/>
                <a:gd name="connsiteY6" fmla="*/ 290920 h 567039"/>
                <a:gd name="connsiteX7" fmla="*/ 815688 w 1053021"/>
                <a:gd name="connsiteY7" fmla="*/ 340171 h 567039"/>
                <a:gd name="connsiteX8" fmla="*/ 361322 w 1053021"/>
                <a:gd name="connsiteY8" fmla="*/ 480465 h 567039"/>
                <a:gd name="connsiteX9" fmla="*/ 431045 w 1053021"/>
                <a:gd name="connsiteY9" fmla="*/ 393588 h 567039"/>
                <a:gd name="connsiteX10" fmla="*/ 432550 w 1053021"/>
                <a:gd name="connsiteY10" fmla="*/ 385909 h 567039"/>
                <a:gd name="connsiteX11" fmla="*/ 342855 w 1053021"/>
                <a:gd name="connsiteY11" fmla="*/ 428798 h 567039"/>
                <a:gd name="connsiteX12" fmla="*/ 0 w 1053021"/>
                <a:gd name="connsiteY12" fmla="*/ 567039 h 567039"/>
                <a:gd name="connsiteX13" fmla="*/ 365112 w 1053021"/>
                <a:gd name="connsiteY13" fmla="*/ 37973 h 567039"/>
                <a:gd name="connsiteX14" fmla="*/ 407081 w 1053021"/>
                <a:gd name="connsiteY14" fmla="*/ 27619 h 567039"/>
                <a:gd name="connsiteX15" fmla="*/ 431082 w 1053021"/>
                <a:gd name="connsiteY15" fmla="*/ 19151 h 567039"/>
                <a:gd name="connsiteX16" fmla="*/ 476683 w 1053021"/>
                <a:gd name="connsiteY16" fmla="*/ 10448 h 567039"/>
                <a:gd name="connsiteX17" fmla="*/ 488134 w 1053021"/>
                <a:gd name="connsiteY17" fmla="*/ 7623 h 567039"/>
                <a:gd name="connsiteX18" fmla="*/ 500025 w 1053021"/>
                <a:gd name="connsiteY18" fmla="*/ 7135 h 56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3021" h="567039">
                  <a:moveTo>
                    <a:pt x="568331" y="826"/>
                  </a:moveTo>
                  <a:cubicBezTo>
                    <a:pt x="749960" y="-7568"/>
                    <a:pt x="899337" y="47315"/>
                    <a:pt x="1044187" y="197109"/>
                  </a:cubicBezTo>
                  <a:lnTo>
                    <a:pt x="1042294" y="198366"/>
                  </a:lnTo>
                  <a:lnTo>
                    <a:pt x="1053021" y="206019"/>
                  </a:lnTo>
                  <a:cubicBezTo>
                    <a:pt x="996834" y="285526"/>
                    <a:pt x="943604" y="338531"/>
                    <a:pt x="896289" y="379756"/>
                  </a:cubicBezTo>
                  <a:cubicBezTo>
                    <a:pt x="901556" y="353254"/>
                    <a:pt x="903575" y="329625"/>
                    <a:pt x="902905" y="308482"/>
                  </a:cubicBezTo>
                  <a:lnTo>
                    <a:pt x="899940" y="290920"/>
                  </a:lnTo>
                  <a:lnTo>
                    <a:pt x="815688" y="340171"/>
                  </a:lnTo>
                  <a:cubicBezTo>
                    <a:pt x="610190" y="451687"/>
                    <a:pt x="469959" y="476038"/>
                    <a:pt x="361322" y="480465"/>
                  </a:cubicBezTo>
                  <a:cubicBezTo>
                    <a:pt x="395687" y="450580"/>
                    <a:pt x="417858" y="421571"/>
                    <a:pt x="431045" y="393588"/>
                  </a:cubicBezTo>
                  <a:lnTo>
                    <a:pt x="432550" y="385909"/>
                  </a:lnTo>
                  <a:lnTo>
                    <a:pt x="342855" y="428798"/>
                  </a:lnTo>
                  <a:cubicBezTo>
                    <a:pt x="200800" y="492672"/>
                    <a:pt x="68782" y="544840"/>
                    <a:pt x="0" y="567039"/>
                  </a:cubicBezTo>
                  <a:cubicBezTo>
                    <a:pt x="15531" y="393517"/>
                    <a:pt x="103543" y="133880"/>
                    <a:pt x="365112" y="37973"/>
                  </a:cubicBezTo>
                  <a:lnTo>
                    <a:pt x="407081" y="27619"/>
                  </a:lnTo>
                  <a:lnTo>
                    <a:pt x="431082" y="19151"/>
                  </a:lnTo>
                  <a:lnTo>
                    <a:pt x="476683" y="10448"/>
                  </a:lnTo>
                  <a:lnTo>
                    <a:pt x="488134" y="7623"/>
                  </a:lnTo>
                  <a:lnTo>
                    <a:pt x="500025" y="71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" name="Freeform 100"/>
            <p:cNvSpPr>
              <a:spLocks/>
            </p:cNvSpPr>
            <p:nvPr/>
          </p:nvSpPr>
          <p:spPr bwMode="auto">
            <a:xfrm>
              <a:off x="6472307" y="4849292"/>
              <a:ext cx="323327" cy="263255"/>
            </a:xfrm>
            <a:custGeom>
              <a:avLst/>
              <a:gdLst>
                <a:gd name="T0" fmla="*/ 51 w 109"/>
                <a:gd name="T1" fmla="*/ 19 h 89"/>
                <a:gd name="T2" fmla="*/ 87 w 109"/>
                <a:gd name="T3" fmla="*/ 35 h 89"/>
                <a:gd name="T4" fmla="*/ 75 w 109"/>
                <a:gd name="T5" fmla="*/ 46 h 89"/>
                <a:gd name="T6" fmla="*/ 66 w 109"/>
                <a:gd name="T7" fmla="*/ 64 h 89"/>
                <a:gd name="T8" fmla="*/ 49 w 109"/>
                <a:gd name="T9" fmla="*/ 75 h 89"/>
                <a:gd name="T10" fmla="*/ 31 w 109"/>
                <a:gd name="T11" fmla="*/ 74 h 89"/>
                <a:gd name="T12" fmla="*/ 6 w 109"/>
                <a:gd name="T13" fmla="*/ 34 h 89"/>
                <a:gd name="T14" fmla="*/ 25 w 109"/>
                <a:gd name="T15" fmla="*/ 1 h 89"/>
                <a:gd name="T16" fmla="*/ 51 w 109"/>
                <a:gd name="T17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89">
                  <a:moveTo>
                    <a:pt x="51" y="19"/>
                  </a:moveTo>
                  <a:cubicBezTo>
                    <a:pt x="63" y="20"/>
                    <a:pt x="109" y="23"/>
                    <a:pt x="87" y="35"/>
                  </a:cubicBezTo>
                  <a:cubicBezTo>
                    <a:pt x="82" y="38"/>
                    <a:pt x="66" y="30"/>
                    <a:pt x="75" y="46"/>
                  </a:cubicBezTo>
                  <a:cubicBezTo>
                    <a:pt x="90" y="65"/>
                    <a:pt x="69" y="69"/>
                    <a:pt x="66" y="64"/>
                  </a:cubicBezTo>
                  <a:cubicBezTo>
                    <a:pt x="70" y="73"/>
                    <a:pt x="60" y="84"/>
                    <a:pt x="49" y="75"/>
                  </a:cubicBezTo>
                  <a:cubicBezTo>
                    <a:pt x="50" y="82"/>
                    <a:pt x="39" y="89"/>
                    <a:pt x="31" y="74"/>
                  </a:cubicBezTo>
                  <a:cubicBezTo>
                    <a:pt x="22" y="57"/>
                    <a:pt x="18" y="52"/>
                    <a:pt x="6" y="34"/>
                  </a:cubicBezTo>
                  <a:cubicBezTo>
                    <a:pt x="0" y="25"/>
                    <a:pt x="14" y="3"/>
                    <a:pt x="25" y="1"/>
                  </a:cubicBezTo>
                  <a:cubicBezTo>
                    <a:pt x="34" y="0"/>
                    <a:pt x="38" y="17"/>
                    <a:pt x="51" y="19"/>
                  </a:cubicBezTo>
                  <a:close/>
                </a:path>
              </a:pathLst>
            </a:custGeom>
            <a:solidFill>
              <a:srgbClr val="FFCC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01"/>
            <p:cNvSpPr>
              <a:spLocks/>
            </p:cNvSpPr>
            <p:nvPr/>
          </p:nvSpPr>
          <p:spPr bwMode="auto">
            <a:xfrm>
              <a:off x="6316827" y="4319248"/>
              <a:ext cx="326861" cy="703192"/>
            </a:xfrm>
            <a:custGeom>
              <a:avLst/>
              <a:gdLst>
                <a:gd name="T0" fmla="*/ 120 w 185"/>
                <a:gd name="T1" fmla="*/ 398 h 398"/>
                <a:gd name="T2" fmla="*/ 95 w 185"/>
                <a:gd name="T3" fmla="*/ 378 h 398"/>
                <a:gd name="T4" fmla="*/ 70 w 185"/>
                <a:gd name="T5" fmla="*/ 358 h 398"/>
                <a:gd name="T6" fmla="*/ 50 w 185"/>
                <a:gd name="T7" fmla="*/ 336 h 398"/>
                <a:gd name="T8" fmla="*/ 33 w 185"/>
                <a:gd name="T9" fmla="*/ 313 h 398"/>
                <a:gd name="T10" fmla="*/ 18 w 185"/>
                <a:gd name="T11" fmla="*/ 290 h 398"/>
                <a:gd name="T12" fmla="*/ 8 w 185"/>
                <a:gd name="T13" fmla="*/ 265 h 398"/>
                <a:gd name="T14" fmla="*/ 1 w 185"/>
                <a:gd name="T15" fmla="*/ 238 h 398"/>
                <a:gd name="T16" fmla="*/ 0 w 185"/>
                <a:gd name="T17" fmla="*/ 209 h 398"/>
                <a:gd name="T18" fmla="*/ 3 w 185"/>
                <a:gd name="T19" fmla="*/ 183 h 398"/>
                <a:gd name="T20" fmla="*/ 10 w 185"/>
                <a:gd name="T21" fmla="*/ 156 h 398"/>
                <a:gd name="T22" fmla="*/ 20 w 185"/>
                <a:gd name="T23" fmla="*/ 129 h 398"/>
                <a:gd name="T24" fmla="*/ 35 w 185"/>
                <a:gd name="T25" fmla="*/ 104 h 398"/>
                <a:gd name="T26" fmla="*/ 52 w 185"/>
                <a:gd name="T27" fmla="*/ 79 h 398"/>
                <a:gd name="T28" fmla="*/ 72 w 185"/>
                <a:gd name="T29" fmla="*/ 52 h 398"/>
                <a:gd name="T30" fmla="*/ 93 w 185"/>
                <a:gd name="T31" fmla="*/ 25 h 398"/>
                <a:gd name="T32" fmla="*/ 120 w 185"/>
                <a:gd name="T33" fmla="*/ 0 h 398"/>
                <a:gd name="T34" fmla="*/ 174 w 185"/>
                <a:gd name="T35" fmla="*/ 77 h 398"/>
                <a:gd name="T36" fmla="*/ 152 w 185"/>
                <a:gd name="T37" fmla="*/ 101 h 398"/>
                <a:gd name="T38" fmla="*/ 134 w 185"/>
                <a:gd name="T39" fmla="*/ 122 h 398"/>
                <a:gd name="T40" fmla="*/ 120 w 185"/>
                <a:gd name="T41" fmla="*/ 142 h 398"/>
                <a:gd name="T42" fmla="*/ 108 w 185"/>
                <a:gd name="T43" fmla="*/ 161 h 398"/>
                <a:gd name="T44" fmla="*/ 100 w 185"/>
                <a:gd name="T45" fmla="*/ 177 h 398"/>
                <a:gd name="T46" fmla="*/ 95 w 185"/>
                <a:gd name="T47" fmla="*/ 193 h 398"/>
                <a:gd name="T48" fmla="*/ 93 w 185"/>
                <a:gd name="T49" fmla="*/ 206 h 398"/>
                <a:gd name="T50" fmla="*/ 93 w 185"/>
                <a:gd name="T51" fmla="*/ 218 h 398"/>
                <a:gd name="T52" fmla="*/ 95 w 185"/>
                <a:gd name="T53" fmla="*/ 229 h 398"/>
                <a:gd name="T54" fmla="*/ 98 w 185"/>
                <a:gd name="T55" fmla="*/ 241 h 398"/>
                <a:gd name="T56" fmla="*/ 105 w 185"/>
                <a:gd name="T57" fmla="*/ 254 h 398"/>
                <a:gd name="T58" fmla="*/ 114 w 185"/>
                <a:gd name="T59" fmla="*/ 268 h 398"/>
                <a:gd name="T60" fmla="*/ 127 w 185"/>
                <a:gd name="T61" fmla="*/ 283 h 398"/>
                <a:gd name="T62" fmla="*/ 144 w 185"/>
                <a:gd name="T63" fmla="*/ 298 h 398"/>
                <a:gd name="T64" fmla="*/ 164 w 185"/>
                <a:gd name="T65" fmla="*/ 31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398">
                  <a:moveTo>
                    <a:pt x="175" y="323"/>
                  </a:moveTo>
                  <a:lnTo>
                    <a:pt x="120" y="398"/>
                  </a:lnTo>
                  <a:lnTo>
                    <a:pt x="107" y="388"/>
                  </a:lnTo>
                  <a:lnTo>
                    <a:pt x="95" y="378"/>
                  </a:lnTo>
                  <a:lnTo>
                    <a:pt x="82" y="368"/>
                  </a:lnTo>
                  <a:lnTo>
                    <a:pt x="70" y="358"/>
                  </a:lnTo>
                  <a:lnTo>
                    <a:pt x="60" y="347"/>
                  </a:lnTo>
                  <a:lnTo>
                    <a:pt x="50" y="336"/>
                  </a:lnTo>
                  <a:lnTo>
                    <a:pt x="42" y="325"/>
                  </a:lnTo>
                  <a:lnTo>
                    <a:pt x="33" y="313"/>
                  </a:lnTo>
                  <a:lnTo>
                    <a:pt x="25" y="301"/>
                  </a:lnTo>
                  <a:lnTo>
                    <a:pt x="18" y="290"/>
                  </a:lnTo>
                  <a:lnTo>
                    <a:pt x="13" y="276"/>
                  </a:lnTo>
                  <a:lnTo>
                    <a:pt x="8" y="265"/>
                  </a:lnTo>
                  <a:lnTo>
                    <a:pt x="5" y="251"/>
                  </a:lnTo>
                  <a:lnTo>
                    <a:pt x="1" y="238"/>
                  </a:lnTo>
                  <a:lnTo>
                    <a:pt x="0" y="224"/>
                  </a:lnTo>
                  <a:lnTo>
                    <a:pt x="0" y="209"/>
                  </a:lnTo>
                  <a:lnTo>
                    <a:pt x="1" y="196"/>
                  </a:lnTo>
                  <a:lnTo>
                    <a:pt x="3" y="183"/>
                  </a:lnTo>
                  <a:lnTo>
                    <a:pt x="6" y="169"/>
                  </a:lnTo>
                  <a:lnTo>
                    <a:pt x="10" y="156"/>
                  </a:lnTo>
                  <a:lnTo>
                    <a:pt x="15" y="142"/>
                  </a:lnTo>
                  <a:lnTo>
                    <a:pt x="20" y="129"/>
                  </a:lnTo>
                  <a:lnTo>
                    <a:pt x="26" y="117"/>
                  </a:lnTo>
                  <a:lnTo>
                    <a:pt x="35" y="104"/>
                  </a:lnTo>
                  <a:lnTo>
                    <a:pt x="42" y="90"/>
                  </a:lnTo>
                  <a:lnTo>
                    <a:pt x="52" y="79"/>
                  </a:lnTo>
                  <a:lnTo>
                    <a:pt x="60" y="65"/>
                  </a:lnTo>
                  <a:lnTo>
                    <a:pt x="72" y="52"/>
                  </a:lnTo>
                  <a:lnTo>
                    <a:pt x="82" y="39"/>
                  </a:lnTo>
                  <a:lnTo>
                    <a:pt x="93" y="25"/>
                  </a:lnTo>
                  <a:lnTo>
                    <a:pt x="107" y="13"/>
                  </a:lnTo>
                  <a:lnTo>
                    <a:pt x="120" y="0"/>
                  </a:lnTo>
                  <a:lnTo>
                    <a:pt x="185" y="65"/>
                  </a:lnTo>
                  <a:lnTo>
                    <a:pt x="174" y="77"/>
                  </a:lnTo>
                  <a:lnTo>
                    <a:pt x="162" y="89"/>
                  </a:lnTo>
                  <a:lnTo>
                    <a:pt x="152" y="101"/>
                  </a:lnTo>
                  <a:lnTo>
                    <a:pt x="142" y="111"/>
                  </a:lnTo>
                  <a:lnTo>
                    <a:pt x="134" y="122"/>
                  </a:lnTo>
                  <a:lnTo>
                    <a:pt x="127" y="132"/>
                  </a:lnTo>
                  <a:lnTo>
                    <a:pt x="120" y="142"/>
                  </a:lnTo>
                  <a:lnTo>
                    <a:pt x="114" y="151"/>
                  </a:lnTo>
                  <a:lnTo>
                    <a:pt x="108" y="161"/>
                  </a:lnTo>
                  <a:lnTo>
                    <a:pt x="103" y="169"/>
                  </a:lnTo>
                  <a:lnTo>
                    <a:pt x="100" y="177"/>
                  </a:lnTo>
                  <a:lnTo>
                    <a:pt x="98" y="184"/>
                  </a:lnTo>
                  <a:lnTo>
                    <a:pt x="95" y="193"/>
                  </a:lnTo>
                  <a:lnTo>
                    <a:pt x="93" y="199"/>
                  </a:lnTo>
                  <a:lnTo>
                    <a:pt x="93" y="206"/>
                  </a:lnTo>
                  <a:lnTo>
                    <a:pt x="93" y="213"/>
                  </a:lnTo>
                  <a:lnTo>
                    <a:pt x="93" y="218"/>
                  </a:lnTo>
                  <a:lnTo>
                    <a:pt x="93" y="224"/>
                  </a:lnTo>
                  <a:lnTo>
                    <a:pt x="95" y="229"/>
                  </a:lnTo>
                  <a:lnTo>
                    <a:pt x="97" y="236"/>
                  </a:lnTo>
                  <a:lnTo>
                    <a:pt x="98" y="241"/>
                  </a:lnTo>
                  <a:lnTo>
                    <a:pt x="102" y="248"/>
                  </a:lnTo>
                  <a:lnTo>
                    <a:pt x="105" y="254"/>
                  </a:lnTo>
                  <a:lnTo>
                    <a:pt x="108" y="261"/>
                  </a:lnTo>
                  <a:lnTo>
                    <a:pt x="114" y="268"/>
                  </a:lnTo>
                  <a:lnTo>
                    <a:pt x="120" y="276"/>
                  </a:lnTo>
                  <a:lnTo>
                    <a:pt x="127" y="283"/>
                  </a:lnTo>
                  <a:lnTo>
                    <a:pt x="135" y="291"/>
                  </a:lnTo>
                  <a:lnTo>
                    <a:pt x="144" y="298"/>
                  </a:lnTo>
                  <a:lnTo>
                    <a:pt x="152" y="306"/>
                  </a:lnTo>
                  <a:lnTo>
                    <a:pt x="164" y="315"/>
                  </a:lnTo>
                  <a:lnTo>
                    <a:pt x="175" y="3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02"/>
            <p:cNvSpPr>
              <a:spLocks/>
            </p:cNvSpPr>
            <p:nvPr/>
          </p:nvSpPr>
          <p:spPr bwMode="auto">
            <a:xfrm>
              <a:off x="8355732" y="4623140"/>
              <a:ext cx="1100726" cy="500009"/>
            </a:xfrm>
            <a:custGeom>
              <a:avLst/>
              <a:gdLst>
                <a:gd name="T0" fmla="*/ 0 w 623"/>
                <a:gd name="T1" fmla="*/ 54 h 283"/>
                <a:gd name="T2" fmla="*/ 623 w 623"/>
                <a:gd name="T3" fmla="*/ 0 h 283"/>
                <a:gd name="T4" fmla="*/ 10 w 623"/>
                <a:gd name="T5" fmla="*/ 283 h 283"/>
                <a:gd name="T6" fmla="*/ 0 w 623"/>
                <a:gd name="T7" fmla="*/ 5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3" h="283">
                  <a:moveTo>
                    <a:pt x="0" y="54"/>
                  </a:moveTo>
                  <a:lnTo>
                    <a:pt x="623" y="0"/>
                  </a:lnTo>
                  <a:lnTo>
                    <a:pt x="10" y="28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3"/>
            <p:cNvSpPr>
              <a:spLocks/>
            </p:cNvSpPr>
            <p:nvPr/>
          </p:nvSpPr>
          <p:spPr bwMode="auto">
            <a:xfrm>
              <a:off x="8276225" y="4524198"/>
              <a:ext cx="88341" cy="392233"/>
            </a:xfrm>
            <a:custGeom>
              <a:avLst/>
              <a:gdLst>
                <a:gd name="T0" fmla="*/ 39 w 50"/>
                <a:gd name="T1" fmla="*/ 0 h 222"/>
                <a:gd name="T2" fmla="*/ 50 w 50"/>
                <a:gd name="T3" fmla="*/ 220 h 222"/>
                <a:gd name="T4" fmla="*/ 10 w 50"/>
                <a:gd name="T5" fmla="*/ 222 h 222"/>
                <a:gd name="T6" fmla="*/ 0 w 50"/>
                <a:gd name="T7" fmla="*/ 1 h 222"/>
                <a:gd name="T8" fmla="*/ 39 w 50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22">
                  <a:moveTo>
                    <a:pt x="39" y="0"/>
                  </a:moveTo>
                  <a:lnTo>
                    <a:pt x="50" y="220"/>
                  </a:lnTo>
                  <a:lnTo>
                    <a:pt x="10" y="222"/>
                  </a:lnTo>
                  <a:lnTo>
                    <a:pt x="0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0" name="Group 92"/>
          <p:cNvGrpSpPr/>
          <p:nvPr/>
        </p:nvGrpSpPr>
        <p:grpSpPr>
          <a:xfrm>
            <a:off x="5283984" y="1752599"/>
            <a:ext cx="2309883" cy="2246769"/>
            <a:chOff x="5283984" y="2222500"/>
            <a:chExt cx="2309883" cy="824229"/>
          </a:xfrm>
        </p:grpSpPr>
        <p:sp>
          <p:nvSpPr>
            <p:cNvPr id="97" name="TextBox 96"/>
            <p:cNvSpPr txBox="1"/>
            <p:nvPr/>
          </p:nvSpPr>
          <p:spPr>
            <a:xfrm>
              <a:off x="5283984" y="2226756"/>
              <a:ext cx="1579594" cy="36735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endParaRPr lang="id-ID" sz="1600" dirty="0">
                <a:solidFill>
                  <a:schemeClr val="accent2"/>
                </a:solidFill>
                <a:latin typeface="HelveticaNeue light" panose="00000400000000000000" pitchFamily="2" charset="0"/>
                <a:ea typeface="Lato" panose="020F050202020403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283984" y="2222500"/>
              <a:ext cx="2309883" cy="824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000" dirty="0" smtClean="0"/>
                <a:t>Организация муниципальных образовательных </a:t>
              </a:r>
              <a:r>
                <a:rPr lang="ru-RU" sz="2000" dirty="0" err="1" smtClean="0"/>
                <a:t>меропиятий</a:t>
              </a:r>
              <a:r>
                <a:rPr lang="ru-RU" sz="2000" dirty="0" smtClean="0"/>
                <a:t> (форумы, конференции, слеты)</a:t>
              </a:r>
            </a:p>
          </p:txBody>
        </p:sp>
      </p:grpSp>
      <p:grpSp>
        <p:nvGrpSpPr>
          <p:cNvPr id="91" name="Group 98"/>
          <p:cNvGrpSpPr/>
          <p:nvPr/>
        </p:nvGrpSpPr>
        <p:grpSpPr>
          <a:xfrm flipH="1">
            <a:off x="4619225" y="1649830"/>
            <a:ext cx="570454" cy="570454"/>
            <a:chOff x="1600116" y="3047170"/>
            <a:chExt cx="570454" cy="570454"/>
          </a:xfrm>
        </p:grpSpPr>
        <p:sp>
          <p:nvSpPr>
            <p:cNvPr id="100" name="Oval 99"/>
            <p:cNvSpPr/>
            <p:nvPr/>
          </p:nvSpPr>
          <p:spPr>
            <a:xfrm>
              <a:off x="1600116" y="3047170"/>
              <a:ext cx="570454" cy="5704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sz="1200" dirty="0"/>
            </a:p>
          </p:txBody>
        </p:sp>
        <p:grpSp>
          <p:nvGrpSpPr>
            <p:cNvPr id="92" name="Group 100"/>
            <p:cNvGrpSpPr/>
            <p:nvPr/>
          </p:nvGrpSpPr>
          <p:grpSpPr>
            <a:xfrm>
              <a:off x="1778980" y="3226034"/>
              <a:ext cx="212726" cy="212726"/>
              <a:chOff x="3498967" y="3049909"/>
              <a:chExt cx="464344" cy="464344"/>
            </a:xfrm>
            <a:solidFill>
              <a:schemeClr val="bg1"/>
            </a:solidFill>
          </p:grpSpPr>
          <p:sp>
            <p:nvSpPr>
              <p:cNvPr id="102" name="AutoShape 126"/>
              <p:cNvSpPr>
                <a:spLocks/>
              </p:cNvSpPr>
              <p:nvPr/>
            </p:nvSpPr>
            <p:spPr bwMode="auto">
              <a:xfrm>
                <a:off x="3498967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03" name="AutoShape 127"/>
              <p:cNvSpPr>
                <a:spLocks/>
              </p:cNvSpPr>
              <p:nvPr/>
            </p:nvSpPr>
            <p:spPr bwMode="auto">
              <a:xfrm>
                <a:off x="3687085" y="312214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93" name="Group 1"/>
          <p:cNvGrpSpPr/>
          <p:nvPr/>
        </p:nvGrpSpPr>
        <p:grpSpPr>
          <a:xfrm>
            <a:off x="1375296" y="1769553"/>
            <a:ext cx="2309883" cy="2588393"/>
            <a:chOff x="2061096" y="2226756"/>
            <a:chExt cx="2309883" cy="1017472"/>
          </a:xfrm>
        </p:grpSpPr>
        <p:sp>
          <p:nvSpPr>
            <p:cNvPr id="105" name="TextBox 104"/>
            <p:cNvSpPr txBox="1"/>
            <p:nvPr/>
          </p:nvSpPr>
          <p:spPr>
            <a:xfrm>
              <a:off x="2061096" y="2226756"/>
              <a:ext cx="1579594" cy="36735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endParaRPr lang="id-ID" sz="1600" dirty="0">
                <a:solidFill>
                  <a:schemeClr val="accent1"/>
                </a:solidFill>
                <a:latin typeface="HelveticaNeue light" panose="00000400000000000000" pitchFamily="2" charset="0"/>
                <a:ea typeface="Lato" panose="020F050202020403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061096" y="2240061"/>
              <a:ext cx="2309883" cy="1004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000" dirty="0" smtClean="0"/>
                <a:t>Участие в крупнейших региональных, федеральных и международных событиях в качестве волонтеров</a:t>
              </a:r>
              <a:endParaRPr lang="ru-RU" sz="2000" dirty="0"/>
            </a:p>
          </p:txBody>
        </p:sp>
      </p:grpSp>
      <p:grpSp>
        <p:nvGrpSpPr>
          <p:cNvPr id="94" name="Group 106"/>
          <p:cNvGrpSpPr/>
          <p:nvPr/>
        </p:nvGrpSpPr>
        <p:grpSpPr>
          <a:xfrm flipH="1">
            <a:off x="647037" y="1644388"/>
            <a:ext cx="570454" cy="570454"/>
            <a:chOff x="4434190" y="2218306"/>
            <a:chExt cx="570454" cy="570454"/>
          </a:xfrm>
        </p:grpSpPr>
        <p:sp>
          <p:nvSpPr>
            <p:cNvPr id="108" name="Oval 107"/>
            <p:cNvSpPr/>
            <p:nvPr/>
          </p:nvSpPr>
          <p:spPr>
            <a:xfrm>
              <a:off x="4434190" y="2218306"/>
              <a:ext cx="570454" cy="5704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905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sz="1200" dirty="0"/>
            </a:p>
          </p:txBody>
        </p:sp>
        <p:grpSp>
          <p:nvGrpSpPr>
            <p:cNvPr id="95" name="Group 108"/>
            <p:cNvGrpSpPr/>
            <p:nvPr/>
          </p:nvGrpSpPr>
          <p:grpSpPr>
            <a:xfrm>
              <a:off x="4638460" y="2385813"/>
              <a:ext cx="161914" cy="235440"/>
              <a:chOff x="10146507" y="3505994"/>
              <a:chExt cx="319881" cy="465138"/>
            </a:xfrm>
            <a:solidFill>
              <a:schemeClr val="bg1"/>
            </a:solidFill>
          </p:grpSpPr>
          <p:sp>
            <p:nvSpPr>
              <p:cNvPr id="110" name="AutoShape 30"/>
              <p:cNvSpPr>
                <a:spLocks/>
              </p:cNvSpPr>
              <p:nvPr/>
            </p:nvSpPr>
            <p:spPr bwMode="auto">
              <a:xfrm>
                <a:off x="10146507" y="3505994"/>
                <a:ext cx="319881" cy="465138"/>
              </a:xfrm>
              <a:custGeom>
                <a:avLst/>
                <a:gdLst>
                  <a:gd name="T0" fmla="*/ 10383 w 20767"/>
                  <a:gd name="T1" fmla="*/ 10800 h 21600"/>
                  <a:gd name="T2" fmla="*/ 10383 w 20767"/>
                  <a:gd name="T3" fmla="*/ 10800 h 21600"/>
                  <a:gd name="T4" fmla="*/ 10383 w 20767"/>
                  <a:gd name="T5" fmla="*/ 10800 h 21600"/>
                  <a:gd name="T6" fmla="*/ 10383 w 20767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67" h="21600">
                    <a:moveTo>
                      <a:pt x="18566" y="16551"/>
                    </a:moveTo>
                    <a:cubicBezTo>
                      <a:pt x="17960" y="18284"/>
                      <a:pt x="17274" y="20249"/>
                      <a:pt x="9436" y="20249"/>
                    </a:cubicBezTo>
                    <a:cubicBezTo>
                      <a:pt x="4711" y="20249"/>
                      <a:pt x="1888" y="17809"/>
                      <a:pt x="1888" y="15451"/>
                    </a:cubicBezTo>
                    <a:cubicBezTo>
                      <a:pt x="1888" y="13645"/>
                      <a:pt x="2349" y="12161"/>
                      <a:pt x="2835" y="10591"/>
                    </a:cubicBezTo>
                    <a:cubicBezTo>
                      <a:pt x="3454" y="8600"/>
                      <a:pt x="4088" y="6563"/>
                      <a:pt x="3813" y="3868"/>
                    </a:cubicBezTo>
                    <a:cubicBezTo>
                      <a:pt x="6723" y="6750"/>
                      <a:pt x="7759" y="10567"/>
                      <a:pt x="7759" y="10567"/>
                    </a:cubicBezTo>
                    <a:cubicBezTo>
                      <a:pt x="7759" y="10567"/>
                      <a:pt x="10468" y="7846"/>
                      <a:pt x="11196" y="6582"/>
                    </a:cubicBezTo>
                    <a:cubicBezTo>
                      <a:pt x="11755" y="7395"/>
                      <a:pt x="12267" y="10124"/>
                      <a:pt x="12267" y="12825"/>
                    </a:cubicBezTo>
                    <a:cubicBezTo>
                      <a:pt x="12267" y="12825"/>
                      <a:pt x="14773" y="11347"/>
                      <a:pt x="16653" y="9127"/>
                    </a:cubicBezTo>
                    <a:cubicBezTo>
                      <a:pt x="18632" y="11666"/>
                      <a:pt x="19346" y="14320"/>
                      <a:pt x="18566" y="16551"/>
                    </a:cubicBezTo>
                    <a:moveTo>
                      <a:pt x="16041" y="6075"/>
                    </a:moveTo>
                    <a:cubicBezTo>
                      <a:pt x="15982" y="7879"/>
                      <a:pt x="14088" y="9404"/>
                      <a:pt x="14088" y="9404"/>
                    </a:cubicBezTo>
                    <a:cubicBezTo>
                      <a:pt x="14088" y="6046"/>
                      <a:pt x="10380" y="3375"/>
                      <a:pt x="10380" y="3375"/>
                    </a:cubicBezTo>
                    <a:cubicBezTo>
                      <a:pt x="10380" y="3375"/>
                      <a:pt x="10330" y="5373"/>
                      <a:pt x="8452" y="7389"/>
                    </a:cubicBezTo>
                    <a:cubicBezTo>
                      <a:pt x="6574" y="2686"/>
                      <a:pt x="938" y="0"/>
                      <a:pt x="938" y="0"/>
                    </a:cubicBezTo>
                    <a:cubicBezTo>
                      <a:pt x="3756" y="7389"/>
                      <a:pt x="0" y="10076"/>
                      <a:pt x="0" y="15451"/>
                    </a:cubicBezTo>
                    <a:cubicBezTo>
                      <a:pt x="0" y="18604"/>
                      <a:pt x="3730" y="21599"/>
                      <a:pt x="9436" y="21599"/>
                    </a:cubicBezTo>
                    <a:cubicBezTo>
                      <a:pt x="17888" y="21599"/>
                      <a:pt x="19523" y="19379"/>
                      <a:pt x="20396" y="16878"/>
                    </a:cubicBezTo>
                    <a:cubicBezTo>
                      <a:pt x="21599" y="13436"/>
                      <a:pt x="19797" y="9432"/>
                      <a:pt x="16041" y="60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11" name="AutoShape 31"/>
              <p:cNvSpPr>
                <a:spLocks/>
              </p:cNvSpPr>
              <p:nvPr/>
            </p:nvSpPr>
            <p:spPr bwMode="auto">
              <a:xfrm>
                <a:off x="10205244" y="3709194"/>
                <a:ext cx="205581" cy="166688"/>
              </a:xfrm>
              <a:custGeom>
                <a:avLst/>
                <a:gdLst>
                  <a:gd name="T0" fmla="*/ 10641 w 21282"/>
                  <a:gd name="T1" fmla="*/ 10800 h 21600"/>
                  <a:gd name="T2" fmla="*/ 10641 w 21282"/>
                  <a:gd name="T3" fmla="*/ 10800 h 21600"/>
                  <a:gd name="T4" fmla="*/ 10641 w 21282"/>
                  <a:gd name="T5" fmla="*/ 10800 h 21600"/>
                  <a:gd name="T6" fmla="*/ 10641 w 2128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82" h="21600">
                    <a:moveTo>
                      <a:pt x="20698" y="5891"/>
                    </a:moveTo>
                    <a:lnTo>
                      <a:pt x="19424" y="7749"/>
                    </a:lnTo>
                    <a:cubicBezTo>
                      <a:pt x="17846" y="10064"/>
                      <a:pt x="16352" y="12259"/>
                      <a:pt x="12365" y="14784"/>
                    </a:cubicBezTo>
                    <a:cubicBezTo>
                      <a:pt x="11794" y="12631"/>
                      <a:pt x="11275" y="10259"/>
                      <a:pt x="11275" y="6631"/>
                    </a:cubicBezTo>
                    <a:lnTo>
                      <a:pt x="11275" y="3408"/>
                    </a:lnTo>
                    <a:lnTo>
                      <a:pt x="9000" y="7893"/>
                    </a:lnTo>
                    <a:cubicBezTo>
                      <a:pt x="8233" y="9421"/>
                      <a:pt x="7598" y="10690"/>
                      <a:pt x="6649" y="12373"/>
                    </a:cubicBezTo>
                    <a:cubicBezTo>
                      <a:pt x="5211" y="8296"/>
                      <a:pt x="4195" y="5281"/>
                      <a:pt x="3422" y="2545"/>
                    </a:cubicBezTo>
                    <a:lnTo>
                      <a:pt x="2705" y="0"/>
                    </a:lnTo>
                    <a:lnTo>
                      <a:pt x="1926" y="2847"/>
                    </a:lnTo>
                    <a:cubicBezTo>
                      <a:pt x="936" y="6469"/>
                      <a:pt x="0" y="9891"/>
                      <a:pt x="0" y="18771"/>
                    </a:cubicBezTo>
                    <a:cubicBezTo>
                      <a:pt x="0" y="19292"/>
                      <a:pt x="333" y="19714"/>
                      <a:pt x="749" y="19714"/>
                    </a:cubicBezTo>
                    <a:cubicBezTo>
                      <a:pt x="1162" y="19714"/>
                      <a:pt x="1499" y="19292"/>
                      <a:pt x="1499" y="18771"/>
                    </a:cubicBezTo>
                    <a:cubicBezTo>
                      <a:pt x="1499" y="11964"/>
                      <a:pt x="2037" y="8594"/>
                      <a:pt x="2758" y="5681"/>
                    </a:cubicBezTo>
                    <a:cubicBezTo>
                      <a:pt x="3537" y="8174"/>
                      <a:pt x="4520" y="11009"/>
                      <a:pt x="5812" y="14638"/>
                    </a:cubicBezTo>
                    <a:lnTo>
                      <a:pt x="6339" y="16117"/>
                    </a:lnTo>
                    <a:lnTo>
                      <a:pt x="7100" y="14811"/>
                    </a:lnTo>
                    <a:cubicBezTo>
                      <a:pt x="8344" y="12681"/>
                      <a:pt x="9085" y="11248"/>
                      <a:pt x="9896" y="9638"/>
                    </a:cubicBezTo>
                    <a:cubicBezTo>
                      <a:pt x="10133" y="12428"/>
                      <a:pt x="10681" y="14428"/>
                      <a:pt x="11223" y="16408"/>
                    </a:cubicBezTo>
                    <a:lnTo>
                      <a:pt x="11495" y="17404"/>
                    </a:lnTo>
                    <a:lnTo>
                      <a:pt x="12253" y="16953"/>
                    </a:lnTo>
                    <a:cubicBezTo>
                      <a:pt x="16306" y="14531"/>
                      <a:pt x="18203" y="12327"/>
                      <a:pt x="19708" y="10211"/>
                    </a:cubicBezTo>
                    <a:cubicBezTo>
                      <a:pt x="19942" y="13727"/>
                      <a:pt x="19573" y="17574"/>
                      <a:pt x="18698" y="20305"/>
                    </a:cubicBezTo>
                    <a:cubicBezTo>
                      <a:pt x="18543" y="20787"/>
                      <a:pt x="18730" y="21336"/>
                      <a:pt x="19114" y="21531"/>
                    </a:cubicBezTo>
                    <a:cubicBezTo>
                      <a:pt x="19204" y="21577"/>
                      <a:pt x="19301" y="21599"/>
                      <a:pt x="19395" y="21599"/>
                    </a:cubicBezTo>
                    <a:cubicBezTo>
                      <a:pt x="19690" y="21599"/>
                      <a:pt x="19972" y="21377"/>
                      <a:pt x="20089" y="21008"/>
                    </a:cubicBezTo>
                    <a:cubicBezTo>
                      <a:pt x="21251" y="17380"/>
                      <a:pt x="21600" y="12213"/>
                      <a:pt x="20976" y="7841"/>
                    </a:cubicBezTo>
                    <a:cubicBezTo>
                      <a:pt x="20976" y="7841"/>
                      <a:pt x="20698" y="5891"/>
                      <a:pt x="20698" y="589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96" name="Group 93"/>
          <p:cNvGrpSpPr/>
          <p:nvPr/>
        </p:nvGrpSpPr>
        <p:grpSpPr>
          <a:xfrm>
            <a:off x="9156700" y="1744156"/>
            <a:ext cx="2857500" cy="4139973"/>
            <a:chOff x="8343900" y="2226756"/>
            <a:chExt cx="2477163" cy="2085705"/>
          </a:xfrm>
        </p:grpSpPr>
        <p:sp>
          <p:nvSpPr>
            <p:cNvPr id="113" name="TextBox 112"/>
            <p:cNvSpPr txBox="1"/>
            <p:nvPr/>
          </p:nvSpPr>
          <p:spPr>
            <a:xfrm>
              <a:off x="8511180" y="2226756"/>
              <a:ext cx="1579594" cy="36735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endParaRPr lang="id-ID" sz="1600" dirty="0">
                <a:solidFill>
                  <a:schemeClr val="accent3"/>
                </a:solidFill>
                <a:latin typeface="HelveticaNeue light" panose="00000400000000000000" pitchFamily="2" charset="0"/>
                <a:ea typeface="Lato" panose="020F050202020403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343900" y="2250205"/>
              <a:ext cx="2477163" cy="2062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000" dirty="0" smtClean="0"/>
                <a:t>Внедрение целевой модели школьного волонтерского отряда, а также осуществление поддержки социальных проектов, реализуемых детьми и подростками до 18 лет</a:t>
              </a:r>
              <a:endParaRPr lang="ru-RU" sz="2000" dirty="0"/>
            </a:p>
          </p:txBody>
        </p:sp>
      </p:grpSp>
      <p:grpSp>
        <p:nvGrpSpPr>
          <p:cNvPr id="99" name="Group 114"/>
          <p:cNvGrpSpPr/>
          <p:nvPr/>
        </p:nvGrpSpPr>
        <p:grpSpPr>
          <a:xfrm flipH="1">
            <a:off x="8464412" y="1695937"/>
            <a:ext cx="570454" cy="570454"/>
            <a:chOff x="2985918" y="5163890"/>
            <a:chExt cx="570454" cy="570454"/>
          </a:xfrm>
        </p:grpSpPr>
        <p:sp>
          <p:nvSpPr>
            <p:cNvPr id="116" name="Oval 115"/>
            <p:cNvSpPr/>
            <p:nvPr/>
          </p:nvSpPr>
          <p:spPr>
            <a:xfrm>
              <a:off x="2985918" y="5163890"/>
              <a:ext cx="570454" cy="5704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905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sz="1200" dirty="0"/>
            </a:p>
          </p:txBody>
        </p:sp>
        <p:grpSp>
          <p:nvGrpSpPr>
            <p:cNvPr id="101" name="Group 116"/>
            <p:cNvGrpSpPr/>
            <p:nvPr/>
          </p:nvGrpSpPr>
          <p:grpSpPr>
            <a:xfrm>
              <a:off x="3198054" y="5342572"/>
              <a:ext cx="146182" cy="213090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118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19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117" name="Прямоугольник 116"/>
          <p:cNvSpPr/>
          <p:nvPr/>
        </p:nvSpPr>
        <p:spPr>
          <a:xfrm>
            <a:off x="254000" y="37533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Планы МО на 2024 год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704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 descr="wood-type-tab-block-oak-bg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19336" b="19336"/>
          <a:stretch>
            <a:fillRect/>
          </a:stretch>
        </p:blipFill>
        <p:spPr/>
      </p:pic>
      <p:sp>
        <p:nvSpPr>
          <p:cNvPr id="15" name="Rectangle 14"/>
          <p:cNvSpPr/>
          <p:nvPr/>
        </p:nvSpPr>
        <p:spPr>
          <a:xfrm>
            <a:off x="0" y="0"/>
            <a:ext cx="12192000" cy="498495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0" y="4984955"/>
            <a:ext cx="12192000" cy="18730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647700" y="3273245"/>
            <a:ext cx="11176000" cy="17051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8800" dirty="0" smtClean="0">
                <a:solidFill>
                  <a:schemeClr val="bg1"/>
                </a:solidFill>
                <a:latin typeface="HelveticaNeue medium" panose="00000400000000000000" pitchFamily="2" charset="0"/>
                <a:cs typeface="Segoe UI Light" panose="020B0502040204020203" pitchFamily="34" charset="0"/>
              </a:rPr>
              <a:t>Спасибо за внимание!</a:t>
            </a:r>
            <a:endParaRPr lang="id-ID" sz="8800" dirty="0">
              <a:solidFill>
                <a:schemeClr val="bg1"/>
              </a:solidFill>
              <a:latin typeface="HelveticaNeue medium" panose="00000400000000000000" pitchFamily="2" charset="0"/>
              <a:cs typeface="Segoe UI Light" panose="020B0502040204020203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492562" y="-1660849"/>
            <a:ext cx="15523628" cy="8779524"/>
            <a:chOff x="-644962" y="-1805690"/>
            <a:chExt cx="15523628" cy="8779524"/>
          </a:xfrm>
          <a:solidFill>
            <a:schemeClr val="bg1">
              <a:alpha val="20000"/>
            </a:schemeClr>
          </a:solidFill>
        </p:grpSpPr>
        <p:sp>
          <p:nvSpPr>
            <p:cNvPr id="20" name="Rectangle: Rounded Corners 19"/>
            <p:cNvSpPr/>
            <p:nvPr/>
          </p:nvSpPr>
          <p:spPr>
            <a:xfrm rot="2700000">
              <a:off x="10540832" y="-2630215"/>
              <a:ext cx="1016000" cy="561702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Rectangle: Rounded Corners 20"/>
            <p:cNvSpPr/>
            <p:nvPr/>
          </p:nvSpPr>
          <p:spPr>
            <a:xfrm rot="2700000">
              <a:off x="11562152" y="-3645270"/>
              <a:ext cx="1016000" cy="561702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22" name="Rectangle: Rounded Corners 21"/>
            <p:cNvSpPr/>
            <p:nvPr/>
          </p:nvSpPr>
          <p:spPr>
            <a:xfrm rot="2700000">
              <a:off x="10580305" y="-4106204"/>
              <a:ext cx="1016000" cy="561702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23" name="Rectangle: Rounded Corners 22"/>
            <p:cNvSpPr/>
            <p:nvPr/>
          </p:nvSpPr>
          <p:spPr>
            <a:xfrm rot="2700000">
              <a:off x="11095057" y="620978"/>
              <a:ext cx="695083" cy="152637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0896101" y="831111"/>
              <a:ext cx="1092994" cy="1106107"/>
              <a:chOff x="9789319" y="1181099"/>
              <a:chExt cx="1092994" cy="1106107"/>
            </a:xfrm>
            <a:grpFill/>
          </p:grpSpPr>
          <p:sp>
            <p:nvSpPr>
              <p:cNvPr id="45" name="Oval 44"/>
              <p:cNvSpPr/>
              <p:nvPr/>
            </p:nvSpPr>
            <p:spPr>
              <a:xfrm>
                <a:off x="10365582" y="1181099"/>
                <a:ext cx="516731" cy="5167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9789319" y="1770475"/>
                <a:ext cx="516731" cy="5167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287839" y="389917"/>
              <a:ext cx="6096503" cy="56431"/>
              <a:chOff x="2110637" y="95339"/>
              <a:chExt cx="6096503" cy="56431"/>
            </a:xfrm>
            <a:grpFill/>
          </p:grpSpPr>
          <p:sp>
            <p:nvSpPr>
              <p:cNvPr id="40" name="Rectangle: Rounded Corners 39"/>
              <p:cNvSpPr/>
              <p:nvPr/>
            </p:nvSpPr>
            <p:spPr>
              <a:xfrm rot="2700000" flipH="1">
                <a:off x="4686828" y="-2480852"/>
                <a:ext cx="56431" cy="520881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1" name="Rectangle: Rounded Corners 40"/>
              <p:cNvSpPr/>
              <p:nvPr/>
            </p:nvSpPr>
            <p:spPr>
              <a:xfrm rot="2700000" flipH="1">
                <a:off x="4908751" y="-2480852"/>
                <a:ext cx="56431" cy="520881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2" name="Rectangle: Rounded Corners 41"/>
              <p:cNvSpPr/>
              <p:nvPr/>
            </p:nvSpPr>
            <p:spPr>
              <a:xfrm rot="2700000" flipH="1">
                <a:off x="5130674" y="-2480852"/>
                <a:ext cx="56431" cy="520881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3" name="Rectangle: Rounded Corners 42"/>
              <p:cNvSpPr/>
              <p:nvPr/>
            </p:nvSpPr>
            <p:spPr>
              <a:xfrm rot="2700000" flipH="1">
                <a:off x="5352597" y="-2480852"/>
                <a:ext cx="56431" cy="520881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4" name="Rectangle: Rounded Corners 43"/>
              <p:cNvSpPr/>
              <p:nvPr/>
            </p:nvSpPr>
            <p:spPr>
              <a:xfrm rot="2700000" flipH="1">
                <a:off x="5574518" y="-2480852"/>
                <a:ext cx="56431" cy="520881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7" name="Rectangle: Rounded Corners 26"/>
            <p:cNvSpPr/>
            <p:nvPr/>
          </p:nvSpPr>
          <p:spPr>
            <a:xfrm rot="2700000">
              <a:off x="-59091" y="5630552"/>
              <a:ext cx="1016000" cy="167056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28" name="Rectangle: Rounded Corners 27"/>
            <p:cNvSpPr/>
            <p:nvPr/>
          </p:nvSpPr>
          <p:spPr>
            <a:xfrm rot="2700000" flipH="1">
              <a:off x="253214" y="5169707"/>
              <a:ext cx="82145" cy="126846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Rectangle: Rounded Corners 28"/>
            <p:cNvSpPr/>
            <p:nvPr/>
          </p:nvSpPr>
          <p:spPr>
            <a:xfrm rot="2700000" flipH="1">
              <a:off x="2316474" y="4352866"/>
              <a:ext cx="45719" cy="200455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0" name="Rectangle: Rounded Corners 29"/>
            <p:cNvSpPr/>
            <p:nvPr/>
          </p:nvSpPr>
          <p:spPr>
            <a:xfrm rot="2700000" flipH="1">
              <a:off x="7578004" y="4063217"/>
              <a:ext cx="45793" cy="381159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: Rounded Corners 30"/>
            <p:cNvSpPr/>
            <p:nvPr/>
          </p:nvSpPr>
          <p:spPr>
            <a:xfrm rot="2700000" flipH="1">
              <a:off x="9656665" y="2296495"/>
              <a:ext cx="184279" cy="383177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2" name="Rectangle: Rounded Corners 31"/>
            <p:cNvSpPr/>
            <p:nvPr/>
          </p:nvSpPr>
          <p:spPr>
            <a:xfrm rot="2700000">
              <a:off x="7063233" y="373967"/>
              <a:ext cx="550790" cy="167056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33" name="Rectangle: Rounded Corners 32"/>
            <p:cNvSpPr/>
            <p:nvPr/>
          </p:nvSpPr>
          <p:spPr>
            <a:xfrm rot="2700000">
              <a:off x="7552981" y="-744033"/>
              <a:ext cx="350766" cy="167056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34" name="Rectangle: Rounded Corners 33"/>
            <p:cNvSpPr/>
            <p:nvPr/>
          </p:nvSpPr>
          <p:spPr>
            <a:xfrm rot="2700000">
              <a:off x="2300396" y="-937515"/>
              <a:ext cx="350766" cy="167056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35" name="Rectangle: Rounded Corners 34"/>
            <p:cNvSpPr/>
            <p:nvPr/>
          </p:nvSpPr>
          <p:spPr>
            <a:xfrm rot="2700000">
              <a:off x="887945" y="-1179708"/>
              <a:ext cx="764930" cy="264436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36" name="Rectangle: Rounded Corners 35"/>
            <p:cNvSpPr/>
            <p:nvPr/>
          </p:nvSpPr>
          <p:spPr>
            <a:xfrm rot="2700000" flipH="1">
              <a:off x="625789" y="-228792"/>
              <a:ext cx="50701" cy="259220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7" name="Rectangle: Rounded Corners 36"/>
            <p:cNvSpPr/>
            <p:nvPr/>
          </p:nvSpPr>
          <p:spPr>
            <a:xfrm rot="2700000" flipH="1">
              <a:off x="11207545" y="4393474"/>
              <a:ext cx="66130" cy="228016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="" xmlns:p14="http://schemas.microsoft.com/office/powerpoint/2010/main" val="1561536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DDFD17E-5F61-48FD-A7E5-6679338DCB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700" r="20738" b="35589"/>
          <a:stretch/>
        </p:blipFill>
        <p:spPr>
          <a:xfrm>
            <a:off x="0" y="0"/>
            <a:ext cx="7340600" cy="6858000"/>
          </a:xfrm>
          <a:prstGeom prst="rect">
            <a:avLst/>
          </a:prstGeom>
        </p:spPr>
      </p:pic>
      <p:sp>
        <p:nvSpPr>
          <p:cNvPr id="5" name="Freeform: Shape 4"/>
          <p:cNvSpPr/>
          <p:nvPr/>
        </p:nvSpPr>
        <p:spPr>
          <a:xfrm rot="18900000" flipH="1">
            <a:off x="-2221884" y="6736248"/>
            <a:ext cx="6279749" cy="3157325"/>
          </a:xfrm>
          <a:custGeom>
            <a:avLst/>
            <a:gdLst>
              <a:gd name="connsiteX0" fmla="*/ 486951 w 3100723"/>
              <a:gd name="connsiteY0" fmla="*/ 463834 h 1558978"/>
              <a:gd name="connsiteX1" fmla="*/ 802606 w 3100723"/>
              <a:gd name="connsiteY1" fmla="*/ 333085 h 1558978"/>
              <a:gd name="connsiteX2" fmla="*/ 2298116 w 3100723"/>
              <a:gd name="connsiteY2" fmla="*/ 333085 h 1558978"/>
              <a:gd name="connsiteX3" fmla="*/ 2744519 w 3100723"/>
              <a:gd name="connsiteY3" fmla="*/ 779488 h 1558978"/>
              <a:gd name="connsiteX4" fmla="*/ 2298116 w 3100723"/>
              <a:gd name="connsiteY4" fmla="*/ 1225891 h 1558978"/>
              <a:gd name="connsiteX5" fmla="*/ 802606 w 3100723"/>
              <a:gd name="connsiteY5" fmla="*/ 1225891 h 1558978"/>
              <a:gd name="connsiteX6" fmla="*/ 356203 w 3100723"/>
              <a:gd name="connsiteY6" fmla="*/ 779488 h 1558978"/>
              <a:gd name="connsiteX7" fmla="*/ 486951 w 3100723"/>
              <a:gd name="connsiteY7" fmla="*/ 463834 h 1558978"/>
              <a:gd name="connsiteX8" fmla="*/ 0 w 3100723"/>
              <a:gd name="connsiteY8" fmla="*/ 779488 h 1558978"/>
              <a:gd name="connsiteX9" fmla="*/ 0 w 3100723"/>
              <a:gd name="connsiteY9" fmla="*/ 779489 h 1558978"/>
              <a:gd name="connsiteX10" fmla="*/ 0 w 3100723"/>
              <a:gd name="connsiteY10" fmla="*/ 779488 h 1558978"/>
              <a:gd name="connsiteX11" fmla="*/ 228307 w 3100723"/>
              <a:gd name="connsiteY11" fmla="*/ 228307 h 1558978"/>
              <a:gd name="connsiteX12" fmla="*/ 15836 w 3100723"/>
              <a:gd name="connsiteY12" fmla="*/ 622395 h 1558978"/>
              <a:gd name="connsiteX13" fmla="*/ 0 w 3100723"/>
              <a:gd name="connsiteY13" fmla="*/ 779488 h 1558978"/>
              <a:gd name="connsiteX14" fmla="*/ 15836 w 3100723"/>
              <a:gd name="connsiteY14" fmla="*/ 936582 h 1558978"/>
              <a:gd name="connsiteX15" fmla="*/ 779489 w 3100723"/>
              <a:gd name="connsiteY15" fmla="*/ 1558977 h 1558978"/>
              <a:gd name="connsiteX16" fmla="*/ 2321233 w 3100723"/>
              <a:gd name="connsiteY16" fmla="*/ 1558978 h 1558978"/>
              <a:gd name="connsiteX17" fmla="*/ 3100722 w 3100723"/>
              <a:gd name="connsiteY17" fmla="*/ 779489 h 1558978"/>
              <a:gd name="connsiteX18" fmla="*/ 3100723 w 3100723"/>
              <a:gd name="connsiteY18" fmla="*/ 779489 h 1558978"/>
              <a:gd name="connsiteX19" fmla="*/ 2321234 w 3100723"/>
              <a:gd name="connsiteY19" fmla="*/ 0 h 1558978"/>
              <a:gd name="connsiteX20" fmla="*/ 779489 w 3100723"/>
              <a:gd name="connsiteY20" fmla="*/ 0 h 1558978"/>
              <a:gd name="connsiteX21" fmla="*/ 228307 w 3100723"/>
              <a:gd name="connsiteY21" fmla="*/ 228307 h 15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00723" h="1558978">
                <a:moveTo>
                  <a:pt x="486951" y="463834"/>
                </a:moveTo>
                <a:cubicBezTo>
                  <a:pt x="567734" y="383050"/>
                  <a:pt x="679335" y="333085"/>
                  <a:pt x="802606" y="333085"/>
                </a:cubicBezTo>
                <a:lnTo>
                  <a:pt x="2298116" y="333085"/>
                </a:lnTo>
                <a:cubicBezTo>
                  <a:pt x="2544658" y="333085"/>
                  <a:pt x="2744519" y="532946"/>
                  <a:pt x="2744519" y="779488"/>
                </a:cubicBezTo>
                <a:cubicBezTo>
                  <a:pt x="2744519" y="1026030"/>
                  <a:pt x="2544658" y="1225891"/>
                  <a:pt x="2298116" y="1225891"/>
                </a:cubicBezTo>
                <a:lnTo>
                  <a:pt x="802606" y="1225891"/>
                </a:lnTo>
                <a:cubicBezTo>
                  <a:pt x="556064" y="1225891"/>
                  <a:pt x="356203" y="1026030"/>
                  <a:pt x="356203" y="779488"/>
                </a:cubicBezTo>
                <a:cubicBezTo>
                  <a:pt x="356203" y="656217"/>
                  <a:pt x="406168" y="544616"/>
                  <a:pt x="486951" y="463834"/>
                </a:cubicBezTo>
                <a:close/>
                <a:moveTo>
                  <a:pt x="0" y="779488"/>
                </a:moveTo>
                <a:lnTo>
                  <a:pt x="0" y="779489"/>
                </a:lnTo>
                <a:lnTo>
                  <a:pt x="0" y="779488"/>
                </a:lnTo>
                <a:close/>
                <a:moveTo>
                  <a:pt x="228307" y="228307"/>
                </a:moveTo>
                <a:cubicBezTo>
                  <a:pt x="122512" y="334102"/>
                  <a:pt x="46987" y="470166"/>
                  <a:pt x="15836" y="622395"/>
                </a:cubicBezTo>
                <a:lnTo>
                  <a:pt x="0" y="779488"/>
                </a:lnTo>
                <a:lnTo>
                  <a:pt x="15836" y="936582"/>
                </a:lnTo>
                <a:cubicBezTo>
                  <a:pt x="88521" y="1291782"/>
                  <a:pt x="402802" y="1558977"/>
                  <a:pt x="779489" y="1558977"/>
                </a:cubicBezTo>
                <a:lnTo>
                  <a:pt x="2321233" y="1558978"/>
                </a:lnTo>
                <a:cubicBezTo>
                  <a:pt x="2751733" y="1558978"/>
                  <a:pt x="3100722" y="1209989"/>
                  <a:pt x="3100722" y="779489"/>
                </a:cubicBezTo>
                <a:lnTo>
                  <a:pt x="3100723" y="779489"/>
                </a:lnTo>
                <a:cubicBezTo>
                  <a:pt x="3100723" y="348989"/>
                  <a:pt x="2751734" y="0"/>
                  <a:pt x="2321234" y="0"/>
                </a:cubicBezTo>
                <a:lnTo>
                  <a:pt x="779489" y="0"/>
                </a:lnTo>
                <a:cubicBezTo>
                  <a:pt x="564239" y="0"/>
                  <a:pt x="369367" y="87247"/>
                  <a:pt x="228307" y="22830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Freeform: Shape 5"/>
          <p:cNvSpPr/>
          <p:nvPr/>
        </p:nvSpPr>
        <p:spPr>
          <a:xfrm rot="18900000" flipH="1">
            <a:off x="-122657" y="-2972072"/>
            <a:ext cx="6279749" cy="3157325"/>
          </a:xfrm>
          <a:custGeom>
            <a:avLst/>
            <a:gdLst>
              <a:gd name="connsiteX0" fmla="*/ 486951 w 3100723"/>
              <a:gd name="connsiteY0" fmla="*/ 463834 h 1558978"/>
              <a:gd name="connsiteX1" fmla="*/ 802606 w 3100723"/>
              <a:gd name="connsiteY1" fmla="*/ 333085 h 1558978"/>
              <a:gd name="connsiteX2" fmla="*/ 2298116 w 3100723"/>
              <a:gd name="connsiteY2" fmla="*/ 333085 h 1558978"/>
              <a:gd name="connsiteX3" fmla="*/ 2744519 w 3100723"/>
              <a:gd name="connsiteY3" fmla="*/ 779488 h 1558978"/>
              <a:gd name="connsiteX4" fmla="*/ 2298116 w 3100723"/>
              <a:gd name="connsiteY4" fmla="*/ 1225891 h 1558978"/>
              <a:gd name="connsiteX5" fmla="*/ 802606 w 3100723"/>
              <a:gd name="connsiteY5" fmla="*/ 1225891 h 1558978"/>
              <a:gd name="connsiteX6" fmla="*/ 356203 w 3100723"/>
              <a:gd name="connsiteY6" fmla="*/ 779488 h 1558978"/>
              <a:gd name="connsiteX7" fmla="*/ 486951 w 3100723"/>
              <a:gd name="connsiteY7" fmla="*/ 463834 h 1558978"/>
              <a:gd name="connsiteX8" fmla="*/ 0 w 3100723"/>
              <a:gd name="connsiteY8" fmla="*/ 779488 h 1558978"/>
              <a:gd name="connsiteX9" fmla="*/ 0 w 3100723"/>
              <a:gd name="connsiteY9" fmla="*/ 779489 h 1558978"/>
              <a:gd name="connsiteX10" fmla="*/ 0 w 3100723"/>
              <a:gd name="connsiteY10" fmla="*/ 779488 h 1558978"/>
              <a:gd name="connsiteX11" fmla="*/ 228307 w 3100723"/>
              <a:gd name="connsiteY11" fmla="*/ 228307 h 1558978"/>
              <a:gd name="connsiteX12" fmla="*/ 15836 w 3100723"/>
              <a:gd name="connsiteY12" fmla="*/ 622395 h 1558978"/>
              <a:gd name="connsiteX13" fmla="*/ 0 w 3100723"/>
              <a:gd name="connsiteY13" fmla="*/ 779488 h 1558978"/>
              <a:gd name="connsiteX14" fmla="*/ 15836 w 3100723"/>
              <a:gd name="connsiteY14" fmla="*/ 936582 h 1558978"/>
              <a:gd name="connsiteX15" fmla="*/ 779489 w 3100723"/>
              <a:gd name="connsiteY15" fmla="*/ 1558977 h 1558978"/>
              <a:gd name="connsiteX16" fmla="*/ 2321233 w 3100723"/>
              <a:gd name="connsiteY16" fmla="*/ 1558978 h 1558978"/>
              <a:gd name="connsiteX17" fmla="*/ 3100722 w 3100723"/>
              <a:gd name="connsiteY17" fmla="*/ 779489 h 1558978"/>
              <a:gd name="connsiteX18" fmla="*/ 3100723 w 3100723"/>
              <a:gd name="connsiteY18" fmla="*/ 779489 h 1558978"/>
              <a:gd name="connsiteX19" fmla="*/ 2321234 w 3100723"/>
              <a:gd name="connsiteY19" fmla="*/ 0 h 1558978"/>
              <a:gd name="connsiteX20" fmla="*/ 779489 w 3100723"/>
              <a:gd name="connsiteY20" fmla="*/ 0 h 1558978"/>
              <a:gd name="connsiteX21" fmla="*/ 228307 w 3100723"/>
              <a:gd name="connsiteY21" fmla="*/ 228307 h 15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00723" h="1558978">
                <a:moveTo>
                  <a:pt x="486951" y="463834"/>
                </a:moveTo>
                <a:cubicBezTo>
                  <a:pt x="567734" y="383050"/>
                  <a:pt x="679335" y="333085"/>
                  <a:pt x="802606" y="333085"/>
                </a:cubicBezTo>
                <a:lnTo>
                  <a:pt x="2298116" y="333085"/>
                </a:lnTo>
                <a:cubicBezTo>
                  <a:pt x="2544658" y="333085"/>
                  <a:pt x="2744519" y="532946"/>
                  <a:pt x="2744519" y="779488"/>
                </a:cubicBezTo>
                <a:cubicBezTo>
                  <a:pt x="2744519" y="1026030"/>
                  <a:pt x="2544658" y="1225891"/>
                  <a:pt x="2298116" y="1225891"/>
                </a:cubicBezTo>
                <a:lnTo>
                  <a:pt x="802606" y="1225891"/>
                </a:lnTo>
                <a:cubicBezTo>
                  <a:pt x="556064" y="1225891"/>
                  <a:pt x="356203" y="1026030"/>
                  <a:pt x="356203" y="779488"/>
                </a:cubicBezTo>
                <a:cubicBezTo>
                  <a:pt x="356203" y="656217"/>
                  <a:pt x="406168" y="544616"/>
                  <a:pt x="486951" y="463834"/>
                </a:cubicBezTo>
                <a:close/>
                <a:moveTo>
                  <a:pt x="0" y="779488"/>
                </a:moveTo>
                <a:lnTo>
                  <a:pt x="0" y="779489"/>
                </a:lnTo>
                <a:lnTo>
                  <a:pt x="0" y="779488"/>
                </a:lnTo>
                <a:close/>
                <a:moveTo>
                  <a:pt x="228307" y="228307"/>
                </a:moveTo>
                <a:cubicBezTo>
                  <a:pt x="122512" y="334102"/>
                  <a:pt x="46987" y="470166"/>
                  <a:pt x="15836" y="622395"/>
                </a:cubicBezTo>
                <a:lnTo>
                  <a:pt x="0" y="779488"/>
                </a:lnTo>
                <a:lnTo>
                  <a:pt x="15836" y="936582"/>
                </a:lnTo>
                <a:cubicBezTo>
                  <a:pt x="88521" y="1291782"/>
                  <a:pt x="402802" y="1558977"/>
                  <a:pt x="779489" y="1558977"/>
                </a:cubicBezTo>
                <a:lnTo>
                  <a:pt x="2321233" y="1558978"/>
                </a:lnTo>
                <a:cubicBezTo>
                  <a:pt x="2751733" y="1558978"/>
                  <a:pt x="3100722" y="1209989"/>
                  <a:pt x="3100722" y="779489"/>
                </a:cubicBezTo>
                <a:lnTo>
                  <a:pt x="3100723" y="779489"/>
                </a:lnTo>
                <a:cubicBezTo>
                  <a:pt x="3100723" y="348989"/>
                  <a:pt x="2751734" y="0"/>
                  <a:pt x="2321234" y="0"/>
                </a:cubicBezTo>
                <a:lnTo>
                  <a:pt x="779489" y="0"/>
                </a:lnTo>
                <a:cubicBezTo>
                  <a:pt x="564239" y="0"/>
                  <a:pt x="369367" y="87247"/>
                  <a:pt x="228307" y="22830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7353300" y="3860376"/>
            <a:ext cx="4838700" cy="29976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 ресурсного центра муниципального образования Дубенский район действует на базе</a:t>
            </a:r>
          </a:p>
          <a:p>
            <a:pPr marL="109728" indent="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</a:rPr>
              <a:t>МАУК «Дубенский районный центр культур, искусства, кино и библиотечного обслуживания»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264400" y="173038"/>
            <a:ext cx="4927600" cy="15922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Ведомственное подчинение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0175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1739900"/>
            <a:ext cx="12014200" cy="4965699"/>
            <a:chOff x="0" y="1721931"/>
            <a:chExt cx="4781022" cy="2103501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 rot="5400000">
              <a:off x="1338760" y="383171"/>
              <a:ext cx="2103501" cy="4781022"/>
            </a:xfrm>
            <a:custGeom>
              <a:avLst/>
              <a:gdLst>
                <a:gd name="T0" fmla="*/ 61 w 1007"/>
                <a:gd name="T1" fmla="*/ 146 h 2288"/>
                <a:gd name="T2" fmla="*/ 147 w 1007"/>
                <a:gd name="T3" fmla="*/ 60 h 2288"/>
                <a:gd name="T4" fmla="*/ 233 w 1007"/>
                <a:gd name="T5" fmla="*/ 146 h 2288"/>
                <a:gd name="T6" fmla="*/ 147 w 1007"/>
                <a:gd name="T7" fmla="*/ 233 h 2288"/>
                <a:gd name="T8" fmla="*/ 61 w 1007"/>
                <a:gd name="T9" fmla="*/ 146 h 2288"/>
                <a:gd name="T10" fmla="*/ 0 w 1007"/>
                <a:gd name="T11" fmla="*/ 146 h 2288"/>
                <a:gd name="T12" fmla="*/ 147 w 1007"/>
                <a:gd name="T13" fmla="*/ 293 h 2288"/>
                <a:gd name="T14" fmla="*/ 291 w 1007"/>
                <a:gd name="T15" fmla="*/ 171 h 2288"/>
                <a:gd name="T16" fmla="*/ 728 w 1007"/>
                <a:gd name="T17" fmla="*/ 171 h 2288"/>
                <a:gd name="T18" fmla="*/ 957 w 1007"/>
                <a:gd name="T19" fmla="*/ 351 h 2288"/>
                <a:gd name="T20" fmla="*/ 957 w 1007"/>
                <a:gd name="T21" fmla="*/ 2288 h 2288"/>
                <a:gd name="T22" fmla="*/ 1007 w 1007"/>
                <a:gd name="T23" fmla="*/ 2288 h 2288"/>
                <a:gd name="T24" fmla="*/ 1007 w 1007"/>
                <a:gd name="T25" fmla="*/ 351 h 2288"/>
                <a:gd name="T26" fmla="*/ 914 w 1007"/>
                <a:gd name="T27" fmla="*/ 170 h 2288"/>
                <a:gd name="T28" fmla="*/ 728 w 1007"/>
                <a:gd name="T29" fmla="*/ 122 h 2288"/>
                <a:gd name="T30" fmla="*/ 291 w 1007"/>
                <a:gd name="T31" fmla="*/ 122 h 2288"/>
                <a:gd name="T32" fmla="*/ 147 w 1007"/>
                <a:gd name="T33" fmla="*/ 0 h 2288"/>
                <a:gd name="T34" fmla="*/ 0 w 1007"/>
                <a:gd name="T35" fmla="*/ 146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7" h="2288">
                  <a:moveTo>
                    <a:pt x="61" y="146"/>
                  </a:moveTo>
                  <a:cubicBezTo>
                    <a:pt x="61" y="99"/>
                    <a:pt x="99" y="60"/>
                    <a:pt x="147" y="60"/>
                  </a:cubicBezTo>
                  <a:cubicBezTo>
                    <a:pt x="194" y="60"/>
                    <a:pt x="233" y="99"/>
                    <a:pt x="233" y="146"/>
                  </a:cubicBezTo>
                  <a:cubicBezTo>
                    <a:pt x="233" y="194"/>
                    <a:pt x="194" y="233"/>
                    <a:pt x="147" y="233"/>
                  </a:cubicBezTo>
                  <a:cubicBezTo>
                    <a:pt x="99" y="233"/>
                    <a:pt x="61" y="194"/>
                    <a:pt x="61" y="146"/>
                  </a:cubicBezTo>
                  <a:moveTo>
                    <a:pt x="0" y="146"/>
                  </a:moveTo>
                  <a:cubicBezTo>
                    <a:pt x="0" y="227"/>
                    <a:pt x="66" y="293"/>
                    <a:pt x="147" y="293"/>
                  </a:cubicBezTo>
                  <a:cubicBezTo>
                    <a:pt x="219" y="293"/>
                    <a:pt x="279" y="240"/>
                    <a:pt x="291" y="171"/>
                  </a:cubicBezTo>
                  <a:cubicBezTo>
                    <a:pt x="728" y="171"/>
                    <a:pt x="728" y="171"/>
                    <a:pt x="728" y="171"/>
                  </a:cubicBezTo>
                  <a:cubicBezTo>
                    <a:pt x="797" y="171"/>
                    <a:pt x="957" y="189"/>
                    <a:pt x="957" y="351"/>
                  </a:cubicBezTo>
                  <a:cubicBezTo>
                    <a:pt x="957" y="2288"/>
                    <a:pt x="957" y="2288"/>
                    <a:pt x="957" y="2288"/>
                  </a:cubicBezTo>
                  <a:cubicBezTo>
                    <a:pt x="1007" y="2288"/>
                    <a:pt x="1007" y="2288"/>
                    <a:pt x="1007" y="2288"/>
                  </a:cubicBezTo>
                  <a:cubicBezTo>
                    <a:pt x="1007" y="351"/>
                    <a:pt x="1007" y="351"/>
                    <a:pt x="1007" y="351"/>
                  </a:cubicBezTo>
                  <a:cubicBezTo>
                    <a:pt x="1007" y="272"/>
                    <a:pt x="975" y="210"/>
                    <a:pt x="914" y="170"/>
                  </a:cubicBezTo>
                  <a:cubicBezTo>
                    <a:pt x="854" y="130"/>
                    <a:pt x="780" y="122"/>
                    <a:pt x="728" y="122"/>
                  </a:cubicBezTo>
                  <a:cubicBezTo>
                    <a:pt x="291" y="122"/>
                    <a:pt x="291" y="122"/>
                    <a:pt x="291" y="122"/>
                  </a:cubicBezTo>
                  <a:cubicBezTo>
                    <a:pt x="279" y="53"/>
                    <a:pt x="219" y="0"/>
                    <a:pt x="147" y="0"/>
                  </a:cubicBezTo>
                  <a:cubicBezTo>
                    <a:pt x="66" y="0"/>
                    <a:pt x="0" y="66"/>
                    <a:pt x="0" y="14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 rot="5400000">
              <a:off x="647160" y="1085881"/>
              <a:ext cx="1905372" cy="3177472"/>
            </a:xfrm>
            <a:custGeom>
              <a:avLst/>
              <a:gdLst>
                <a:gd name="T0" fmla="*/ 61 w 912"/>
                <a:gd name="T1" fmla="*/ 146 h 1520"/>
                <a:gd name="T2" fmla="*/ 147 w 912"/>
                <a:gd name="T3" fmla="*/ 60 h 1520"/>
                <a:gd name="T4" fmla="*/ 233 w 912"/>
                <a:gd name="T5" fmla="*/ 146 h 1520"/>
                <a:gd name="T6" fmla="*/ 147 w 912"/>
                <a:gd name="T7" fmla="*/ 232 h 1520"/>
                <a:gd name="T8" fmla="*/ 61 w 912"/>
                <a:gd name="T9" fmla="*/ 146 h 1520"/>
                <a:gd name="T10" fmla="*/ 0 w 912"/>
                <a:gd name="T11" fmla="*/ 146 h 1520"/>
                <a:gd name="T12" fmla="*/ 147 w 912"/>
                <a:gd name="T13" fmla="*/ 292 h 1520"/>
                <a:gd name="T14" fmla="*/ 290 w 912"/>
                <a:gd name="T15" fmla="*/ 174 h 1520"/>
                <a:gd name="T16" fmla="*/ 673 w 912"/>
                <a:gd name="T17" fmla="*/ 174 h 1520"/>
                <a:gd name="T18" fmla="*/ 862 w 912"/>
                <a:gd name="T19" fmla="*/ 317 h 1520"/>
                <a:gd name="T20" fmla="*/ 862 w 912"/>
                <a:gd name="T21" fmla="*/ 1520 h 1520"/>
                <a:gd name="T22" fmla="*/ 912 w 912"/>
                <a:gd name="T23" fmla="*/ 1520 h 1520"/>
                <a:gd name="T24" fmla="*/ 912 w 912"/>
                <a:gd name="T25" fmla="*/ 317 h 1520"/>
                <a:gd name="T26" fmla="*/ 673 w 912"/>
                <a:gd name="T27" fmla="*/ 125 h 1520"/>
                <a:gd name="T28" fmla="*/ 292 w 912"/>
                <a:gd name="T29" fmla="*/ 125 h 1520"/>
                <a:gd name="T30" fmla="*/ 147 w 912"/>
                <a:gd name="T31" fmla="*/ 0 h 1520"/>
                <a:gd name="T32" fmla="*/ 0 w 912"/>
                <a:gd name="T33" fmla="*/ 146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2" h="1520">
                  <a:moveTo>
                    <a:pt x="61" y="146"/>
                  </a:moveTo>
                  <a:cubicBezTo>
                    <a:pt x="61" y="99"/>
                    <a:pt x="99" y="60"/>
                    <a:pt x="147" y="60"/>
                  </a:cubicBezTo>
                  <a:cubicBezTo>
                    <a:pt x="194" y="60"/>
                    <a:pt x="233" y="99"/>
                    <a:pt x="233" y="146"/>
                  </a:cubicBezTo>
                  <a:cubicBezTo>
                    <a:pt x="233" y="194"/>
                    <a:pt x="194" y="232"/>
                    <a:pt x="147" y="232"/>
                  </a:cubicBezTo>
                  <a:cubicBezTo>
                    <a:pt x="99" y="232"/>
                    <a:pt x="61" y="194"/>
                    <a:pt x="61" y="146"/>
                  </a:cubicBezTo>
                  <a:moveTo>
                    <a:pt x="0" y="146"/>
                  </a:moveTo>
                  <a:cubicBezTo>
                    <a:pt x="0" y="227"/>
                    <a:pt x="66" y="292"/>
                    <a:pt x="147" y="292"/>
                  </a:cubicBezTo>
                  <a:cubicBezTo>
                    <a:pt x="218" y="292"/>
                    <a:pt x="277" y="241"/>
                    <a:pt x="290" y="174"/>
                  </a:cubicBezTo>
                  <a:cubicBezTo>
                    <a:pt x="673" y="174"/>
                    <a:pt x="673" y="174"/>
                    <a:pt x="673" y="174"/>
                  </a:cubicBezTo>
                  <a:cubicBezTo>
                    <a:pt x="844" y="174"/>
                    <a:pt x="862" y="274"/>
                    <a:pt x="862" y="317"/>
                  </a:cubicBezTo>
                  <a:cubicBezTo>
                    <a:pt x="862" y="1520"/>
                    <a:pt x="862" y="1520"/>
                    <a:pt x="862" y="1520"/>
                  </a:cubicBezTo>
                  <a:cubicBezTo>
                    <a:pt x="912" y="1520"/>
                    <a:pt x="912" y="1520"/>
                    <a:pt x="912" y="1520"/>
                  </a:cubicBezTo>
                  <a:cubicBezTo>
                    <a:pt x="912" y="317"/>
                    <a:pt x="912" y="317"/>
                    <a:pt x="912" y="317"/>
                  </a:cubicBezTo>
                  <a:cubicBezTo>
                    <a:pt x="912" y="199"/>
                    <a:pt x="820" y="125"/>
                    <a:pt x="673" y="125"/>
                  </a:cubicBezTo>
                  <a:cubicBezTo>
                    <a:pt x="292" y="125"/>
                    <a:pt x="292" y="125"/>
                    <a:pt x="292" y="125"/>
                  </a:cubicBezTo>
                  <a:cubicBezTo>
                    <a:pt x="281" y="54"/>
                    <a:pt x="220" y="0"/>
                    <a:pt x="147" y="0"/>
                  </a:cubicBezTo>
                  <a:cubicBezTo>
                    <a:pt x="66" y="0"/>
                    <a:pt x="0" y="65"/>
                    <a:pt x="0" y="14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 rot="5400000">
              <a:off x="-45366" y="1772852"/>
              <a:ext cx="1718353" cy="1616511"/>
            </a:xfrm>
            <a:custGeom>
              <a:avLst/>
              <a:gdLst>
                <a:gd name="T0" fmla="*/ 61 w 823"/>
                <a:gd name="T1" fmla="*/ 147 h 774"/>
                <a:gd name="T2" fmla="*/ 147 w 823"/>
                <a:gd name="T3" fmla="*/ 60 h 774"/>
                <a:gd name="T4" fmla="*/ 233 w 823"/>
                <a:gd name="T5" fmla="*/ 147 h 774"/>
                <a:gd name="T6" fmla="*/ 147 w 823"/>
                <a:gd name="T7" fmla="*/ 233 h 774"/>
                <a:gd name="T8" fmla="*/ 61 w 823"/>
                <a:gd name="T9" fmla="*/ 147 h 774"/>
                <a:gd name="T10" fmla="*/ 0 w 823"/>
                <a:gd name="T11" fmla="*/ 147 h 774"/>
                <a:gd name="T12" fmla="*/ 147 w 823"/>
                <a:gd name="T13" fmla="*/ 293 h 774"/>
                <a:gd name="T14" fmla="*/ 289 w 823"/>
                <a:gd name="T15" fmla="*/ 180 h 774"/>
                <a:gd name="T16" fmla="*/ 581 w 823"/>
                <a:gd name="T17" fmla="*/ 180 h 774"/>
                <a:gd name="T18" fmla="*/ 774 w 823"/>
                <a:gd name="T19" fmla="*/ 330 h 774"/>
                <a:gd name="T20" fmla="*/ 774 w 823"/>
                <a:gd name="T21" fmla="*/ 774 h 774"/>
                <a:gd name="T22" fmla="*/ 823 w 823"/>
                <a:gd name="T23" fmla="*/ 774 h 774"/>
                <a:gd name="T24" fmla="*/ 823 w 823"/>
                <a:gd name="T25" fmla="*/ 330 h 774"/>
                <a:gd name="T26" fmla="*/ 778 w 823"/>
                <a:gd name="T27" fmla="*/ 203 h 774"/>
                <a:gd name="T28" fmla="*/ 581 w 823"/>
                <a:gd name="T29" fmla="*/ 131 h 774"/>
                <a:gd name="T30" fmla="*/ 292 w 823"/>
                <a:gd name="T31" fmla="*/ 131 h 774"/>
                <a:gd name="T32" fmla="*/ 147 w 823"/>
                <a:gd name="T33" fmla="*/ 0 h 774"/>
                <a:gd name="T34" fmla="*/ 0 w 823"/>
                <a:gd name="T35" fmla="*/ 14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3" h="774">
                  <a:moveTo>
                    <a:pt x="61" y="147"/>
                  </a:moveTo>
                  <a:cubicBezTo>
                    <a:pt x="61" y="99"/>
                    <a:pt x="99" y="60"/>
                    <a:pt x="147" y="60"/>
                  </a:cubicBezTo>
                  <a:cubicBezTo>
                    <a:pt x="194" y="60"/>
                    <a:pt x="233" y="99"/>
                    <a:pt x="233" y="147"/>
                  </a:cubicBezTo>
                  <a:cubicBezTo>
                    <a:pt x="233" y="194"/>
                    <a:pt x="194" y="233"/>
                    <a:pt x="147" y="233"/>
                  </a:cubicBezTo>
                  <a:cubicBezTo>
                    <a:pt x="99" y="233"/>
                    <a:pt x="61" y="194"/>
                    <a:pt x="61" y="147"/>
                  </a:cubicBezTo>
                  <a:moveTo>
                    <a:pt x="0" y="147"/>
                  </a:moveTo>
                  <a:cubicBezTo>
                    <a:pt x="0" y="227"/>
                    <a:pt x="66" y="293"/>
                    <a:pt x="147" y="293"/>
                  </a:cubicBezTo>
                  <a:cubicBezTo>
                    <a:pt x="216" y="293"/>
                    <a:pt x="274" y="245"/>
                    <a:pt x="289" y="180"/>
                  </a:cubicBezTo>
                  <a:cubicBezTo>
                    <a:pt x="581" y="180"/>
                    <a:pt x="581" y="180"/>
                    <a:pt x="581" y="180"/>
                  </a:cubicBezTo>
                  <a:cubicBezTo>
                    <a:pt x="653" y="180"/>
                    <a:pt x="774" y="200"/>
                    <a:pt x="774" y="330"/>
                  </a:cubicBezTo>
                  <a:cubicBezTo>
                    <a:pt x="774" y="774"/>
                    <a:pt x="774" y="774"/>
                    <a:pt x="774" y="774"/>
                  </a:cubicBezTo>
                  <a:cubicBezTo>
                    <a:pt x="823" y="774"/>
                    <a:pt x="823" y="774"/>
                    <a:pt x="823" y="774"/>
                  </a:cubicBezTo>
                  <a:cubicBezTo>
                    <a:pt x="823" y="330"/>
                    <a:pt x="823" y="330"/>
                    <a:pt x="823" y="330"/>
                  </a:cubicBezTo>
                  <a:cubicBezTo>
                    <a:pt x="823" y="295"/>
                    <a:pt x="815" y="245"/>
                    <a:pt x="778" y="203"/>
                  </a:cubicBezTo>
                  <a:cubicBezTo>
                    <a:pt x="737" y="155"/>
                    <a:pt x="671" y="131"/>
                    <a:pt x="581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85" y="58"/>
                    <a:pt x="222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46878" y="1892346"/>
              <a:ext cx="237564" cy="210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  <a:latin typeface="HelveticaNeue medium" panose="00000400000000000000" pitchFamily="2" charset="0"/>
                </a:rPr>
                <a:t>01</a:t>
              </a:r>
              <a:endParaRPr lang="id-ID" sz="2400" dirty="0">
                <a:solidFill>
                  <a:schemeClr val="accent1"/>
                </a:solidFill>
                <a:latin typeface="HelveticaNeue medium" panose="000004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17008" y="1892346"/>
              <a:ext cx="237564" cy="210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latin typeface="HelveticaNeue medium" panose="00000400000000000000" pitchFamily="2" charset="0"/>
                </a:rPr>
                <a:t>02</a:t>
              </a:r>
              <a:endParaRPr lang="id-ID" sz="2400" dirty="0">
                <a:solidFill>
                  <a:schemeClr val="accent2"/>
                </a:solidFill>
                <a:latin typeface="HelveticaNeue medium" panose="000004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98115" y="1892346"/>
              <a:ext cx="237564" cy="210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3"/>
                  </a:solidFill>
                  <a:latin typeface="HelveticaNeue medium" panose="00000400000000000000" pitchFamily="2" charset="0"/>
                </a:rPr>
                <a:t>03</a:t>
              </a:r>
              <a:endParaRPr lang="id-ID" sz="2400" dirty="0">
                <a:solidFill>
                  <a:schemeClr val="accent3"/>
                </a:solidFill>
                <a:latin typeface="HelveticaNeue medium" panose="000004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75100" y="1993900"/>
            <a:ext cx="2628897" cy="3416320"/>
            <a:chOff x="5855372" y="2368263"/>
            <a:chExt cx="1432305" cy="3416320"/>
          </a:xfrm>
        </p:grpSpPr>
        <p:sp>
          <p:nvSpPr>
            <p:cNvPr id="32" name="TextBox 31"/>
            <p:cNvSpPr txBox="1"/>
            <p:nvPr/>
          </p:nvSpPr>
          <p:spPr>
            <a:xfrm flipH="1">
              <a:off x="5959161" y="2402699"/>
              <a:ext cx="1328516" cy="36735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endParaRPr lang="id-ID" sz="1400" dirty="0">
                <a:solidFill>
                  <a:schemeClr val="accent2"/>
                </a:solidFill>
                <a:latin typeface="Segoe UI Light" panose="020B0502040204020203" pitchFamily="34" charset="0"/>
                <a:ea typeface="Lato" panose="020F050202020403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flipH="1">
              <a:off x="5855372" y="2368263"/>
              <a:ext cx="1432305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ea typeface="Times New Roman" panose="02020603050405020304" pitchFamily="18" charset="0"/>
                </a:rPr>
                <a:t>Комитет по образованию, </a:t>
              </a:r>
            </a:p>
            <a:p>
              <a:pPr algn="ctr">
                <a:spcAft>
                  <a:spcPts val="0"/>
                </a:spcAft>
              </a:pP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ea typeface="Times New Roman" panose="02020603050405020304" pitchFamily="18" charset="0"/>
                </a:rPr>
                <a:t>культуре,  молодежной политике, </a:t>
              </a:r>
            </a:p>
            <a:p>
              <a:pPr algn="ctr">
                <a:spcAft>
                  <a:spcPts val="0"/>
                </a:spcAft>
              </a:pP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ea typeface="Times New Roman" panose="02020603050405020304" pitchFamily="18" charset="0"/>
                </a:rPr>
                <a:t>физической культуре и спорту администрации </a:t>
              </a:r>
            </a:p>
            <a:p>
              <a:pPr algn="ctr"/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ea typeface="Times New Roman" panose="02020603050405020304" pitchFamily="18" charset="0"/>
                </a:rPr>
                <a:t>МО Дубенский район </a:t>
              </a:r>
              <a:b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ea typeface="Times New Roman" panose="02020603050405020304" pitchFamily="18" charset="0"/>
                </a:rPr>
              </a:b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ea typeface="Times New Roman" panose="02020603050405020304" pitchFamily="18" charset="0"/>
                </a:rPr>
                <a:t>(</a:t>
              </a:r>
              <a:r>
                <a:rPr lang="ru-RU" b="1" u="sng" dirty="0" smtClean="0">
                  <a:solidFill>
                    <a:schemeClr val="accent2">
                      <a:lumMod val="75000"/>
                    </a:schemeClr>
                  </a:solidFill>
                  <a:ea typeface="Times New Roman" panose="02020603050405020304" pitchFamily="18" charset="0"/>
                </a:rPr>
                <a:t>1 специалист</a:t>
              </a: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ea typeface="Times New Roman" panose="02020603050405020304" pitchFamily="18" charset="0"/>
                </a:rPr>
                <a:t>, курирующий молодежную политику и добровольческую деятельность)</a:t>
              </a:r>
              <a:endParaRPr lang="ru-RU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064500" y="1676399"/>
            <a:ext cx="2514600" cy="4329566"/>
            <a:chOff x="5959161" y="2389999"/>
            <a:chExt cx="1328516" cy="3307132"/>
          </a:xfrm>
        </p:grpSpPr>
        <p:sp>
          <p:nvSpPr>
            <p:cNvPr id="35" name="TextBox 34"/>
            <p:cNvSpPr txBox="1"/>
            <p:nvPr/>
          </p:nvSpPr>
          <p:spPr>
            <a:xfrm flipH="1">
              <a:off x="5959161" y="2389999"/>
              <a:ext cx="1328516" cy="36735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endParaRPr lang="id-ID" sz="1400" dirty="0">
                <a:solidFill>
                  <a:schemeClr val="accent3"/>
                </a:solidFill>
                <a:latin typeface="Segoe UI Light" panose="020B0502040204020203" pitchFamily="34" charset="0"/>
                <a:ea typeface="Lato" panose="020F050202020403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flipH="1">
              <a:off x="5959162" y="2664410"/>
              <a:ext cx="1328514" cy="3032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ea typeface="Times New Roman" panose="02020603050405020304" pitchFamily="18" charset="0"/>
                </a:rPr>
                <a:t>МАУК «Дубенский районный центр культур, искусства, кино и библиотечного обслуживания» (в структуру Центра Культура входит Центр поддержки добровольчества МО Дубенский район, в который ходит 1 специалист, занимающийся добровольчеством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  <a:ea typeface="Times New Roman" panose="02020603050405020304" pitchFamily="18" charset="0"/>
              </a:endParaRPr>
            </a:p>
          </p:txBody>
        </p:sp>
      </p:grpSp>
      <p:sp>
        <p:nvSpPr>
          <p:cNvPr id="43" name="Заголовок 1"/>
          <p:cNvSpPr txBox="1">
            <a:spLocks/>
          </p:cNvSpPr>
          <p:nvPr/>
        </p:nvSpPr>
        <p:spPr>
          <a:xfrm>
            <a:off x="584200" y="508000"/>
            <a:ext cx="8229600" cy="774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Численность кадров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8" name="Group 30"/>
          <p:cNvGrpSpPr/>
          <p:nvPr/>
        </p:nvGrpSpPr>
        <p:grpSpPr>
          <a:xfrm>
            <a:off x="0" y="2044700"/>
            <a:ext cx="2628897" cy="1200329"/>
            <a:chOff x="5855372" y="2368263"/>
            <a:chExt cx="1432305" cy="1200329"/>
          </a:xfrm>
        </p:grpSpPr>
        <p:sp>
          <p:nvSpPr>
            <p:cNvPr id="49" name="TextBox 48"/>
            <p:cNvSpPr txBox="1"/>
            <p:nvPr/>
          </p:nvSpPr>
          <p:spPr>
            <a:xfrm flipH="1">
              <a:off x="5959161" y="2402699"/>
              <a:ext cx="1328516" cy="36735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endParaRPr lang="id-ID" sz="1400" dirty="0">
                <a:solidFill>
                  <a:schemeClr val="accent2"/>
                </a:solidFill>
                <a:latin typeface="Segoe UI Light" panose="020B0502040204020203" pitchFamily="34" charset="0"/>
                <a:ea typeface="Lato" panose="020F050202020403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flipH="1">
              <a:off x="5855372" y="2368263"/>
              <a:ext cx="14323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Администрация муниципального образования </a:t>
              </a:r>
              <a:b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Дубенский район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236485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326"/>
          <a:stretch>
            <a:fillRect/>
          </a:stretch>
        </p:blipFill>
        <p:spPr>
          <a:xfrm>
            <a:off x="5842000" y="0"/>
            <a:ext cx="6350000" cy="6858000"/>
          </a:xfrm>
          <a:prstGeom prst="rect">
            <a:avLst/>
          </a:prstGeom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228600" y="241300"/>
            <a:ext cx="5626100" cy="8763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Инфраструктура ПРЦ</a:t>
            </a: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7800" y="948690"/>
            <a:ext cx="31369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Помещение:</a:t>
            </a:r>
          </a:p>
          <a:p>
            <a:r>
              <a:rPr lang="ru-RU" dirty="0" smtClean="0"/>
              <a:t>Конференц-зал </a:t>
            </a:r>
          </a:p>
          <a:p>
            <a:endParaRPr lang="ru-RU" dirty="0" smtClean="0"/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Оборудование: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Кресла офисные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Стулья офисный </a:t>
            </a:r>
            <a:br>
              <a:rPr lang="ru-RU" dirty="0" smtClean="0"/>
            </a:br>
            <a:r>
              <a:rPr lang="ru-RU" dirty="0" smtClean="0"/>
              <a:t>Столы компьютерные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Шкаф для документов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Тумбы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Ноутбук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Мышь компьютерная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МФУ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Доска магнитно-маркерная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Экран для проектора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Проектор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Табличка информационная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Кабель </a:t>
            </a:r>
            <a:r>
              <a:rPr lang="en-US" dirty="0" smtClean="0"/>
              <a:t>HDMI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Патч-корд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Блок розеток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Баннер</a:t>
            </a:r>
          </a:p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225800" y="1866900"/>
            <a:ext cx="26543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Форма: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Футболки «Я волонтёр»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Манишки «Волонтёры Победы»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45586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/>
          <p:cNvSpPr/>
          <p:nvPr/>
        </p:nvSpPr>
        <p:spPr>
          <a:xfrm rot="2700000">
            <a:off x="-59091" y="5630552"/>
            <a:ext cx="1016000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8" name="Rectangle: Rounded Corners 37"/>
          <p:cNvSpPr/>
          <p:nvPr/>
        </p:nvSpPr>
        <p:spPr>
          <a:xfrm rot="2700000" flipH="1">
            <a:off x="253214" y="5169707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Rectangle: Rounded Corners 38"/>
          <p:cNvSpPr/>
          <p:nvPr/>
        </p:nvSpPr>
        <p:spPr>
          <a:xfrm rot="2700000" flipH="1">
            <a:off x="2316474" y="4352866"/>
            <a:ext cx="45719" cy="20045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Rectangle: Rounded Corners 39"/>
          <p:cNvSpPr/>
          <p:nvPr/>
        </p:nvSpPr>
        <p:spPr>
          <a:xfrm rot="2700000" flipH="1">
            <a:off x="7578004" y="4063217"/>
            <a:ext cx="45793" cy="381159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Rectangle: Rounded Corners 40"/>
          <p:cNvSpPr/>
          <p:nvPr/>
        </p:nvSpPr>
        <p:spPr>
          <a:xfrm rot="2700000">
            <a:off x="10540832" y="-2630215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2" name="Rectangle: Rounded Corners 41"/>
          <p:cNvSpPr/>
          <p:nvPr/>
        </p:nvSpPr>
        <p:spPr>
          <a:xfrm rot="2700000">
            <a:off x="11095057" y="620978"/>
            <a:ext cx="695083" cy="152637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43" name="Group 42"/>
          <p:cNvGrpSpPr/>
          <p:nvPr/>
        </p:nvGrpSpPr>
        <p:grpSpPr>
          <a:xfrm>
            <a:off x="10896101" y="831111"/>
            <a:ext cx="1092994" cy="1106107"/>
            <a:chOff x="9789319" y="1181099"/>
            <a:chExt cx="1092994" cy="1106107"/>
          </a:xfrm>
        </p:grpSpPr>
        <p:sp>
          <p:nvSpPr>
            <p:cNvPr id="44" name="Oval 43"/>
            <p:cNvSpPr/>
            <p:nvPr/>
          </p:nvSpPr>
          <p:spPr>
            <a:xfrm>
              <a:off x="10365582" y="1181099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5" name="Oval 44"/>
            <p:cNvSpPr/>
            <p:nvPr/>
          </p:nvSpPr>
          <p:spPr>
            <a:xfrm>
              <a:off x="9789319" y="1770475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3000"/>
                </a:schemeClr>
              </a:gs>
              <a:gs pos="100000">
                <a:schemeClr val="tx2">
                  <a:alpha val="9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1" name="Rectangle: Rounded Corners 80"/>
          <p:cNvSpPr/>
          <p:nvPr/>
        </p:nvSpPr>
        <p:spPr>
          <a:xfrm>
            <a:off x="7067439" y="3881935"/>
            <a:ext cx="360000" cy="6714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8" name="Рисунок 27" descr="kWTcd53lPU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2413000"/>
            <a:ext cx="5926667" cy="4445000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-644962" y="-1805690"/>
            <a:ext cx="15523628" cy="7372314"/>
            <a:chOff x="-644962" y="-1805690"/>
            <a:chExt cx="15523628" cy="7372314"/>
          </a:xfrm>
        </p:grpSpPr>
        <p:sp>
          <p:nvSpPr>
            <p:cNvPr id="47" name="Rectangle: Rounded Corners 46"/>
            <p:cNvSpPr/>
            <p:nvPr/>
          </p:nvSpPr>
          <p:spPr>
            <a:xfrm rot="2700000">
              <a:off x="11562152" y="-3645270"/>
              <a:ext cx="1016000" cy="56170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49" name="Rectangle: Rounded Corners 48"/>
            <p:cNvSpPr/>
            <p:nvPr/>
          </p:nvSpPr>
          <p:spPr>
            <a:xfrm rot="2700000">
              <a:off x="10580305" y="-4106204"/>
              <a:ext cx="1016000" cy="56170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50" name="Rectangle: Rounded Corners 49"/>
            <p:cNvSpPr/>
            <p:nvPr/>
          </p:nvSpPr>
          <p:spPr>
            <a:xfrm rot="2700000" flipH="1">
              <a:off x="9656665" y="2296495"/>
              <a:ext cx="184279" cy="383177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2" name="Rectangle: Rounded Corners 51"/>
            <p:cNvSpPr/>
            <p:nvPr/>
          </p:nvSpPr>
          <p:spPr>
            <a:xfrm rot="2700000">
              <a:off x="7063233" y="373967"/>
              <a:ext cx="550790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83" name="Rectangle: Rounded Corners 82"/>
            <p:cNvSpPr/>
            <p:nvPr/>
          </p:nvSpPr>
          <p:spPr>
            <a:xfrm rot="2700000">
              <a:off x="7552981" y="-744033"/>
              <a:ext cx="350766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84" name="Rectangle: Rounded Corners 83"/>
            <p:cNvSpPr/>
            <p:nvPr/>
          </p:nvSpPr>
          <p:spPr>
            <a:xfrm rot="2700000">
              <a:off x="2300396" y="-937515"/>
              <a:ext cx="350766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85" name="Rectangle: Rounded Corners 84"/>
            <p:cNvSpPr/>
            <p:nvPr/>
          </p:nvSpPr>
          <p:spPr>
            <a:xfrm rot="2700000">
              <a:off x="887945" y="-1179708"/>
              <a:ext cx="764930" cy="26443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86" name="Rectangle: Rounded Corners 85"/>
            <p:cNvSpPr/>
            <p:nvPr/>
          </p:nvSpPr>
          <p:spPr>
            <a:xfrm rot="2700000" flipH="1">
              <a:off x="625789" y="-228792"/>
              <a:ext cx="50701" cy="259220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7" name="Rectangle: Rounded Corners 86"/>
            <p:cNvSpPr/>
            <p:nvPr/>
          </p:nvSpPr>
          <p:spPr>
            <a:xfrm rot="2700000" flipH="1">
              <a:off x="11207545" y="4393474"/>
              <a:ext cx="66130" cy="228016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0" name="Заголовок 1"/>
          <p:cNvSpPr txBox="1">
            <a:spLocks/>
          </p:cNvSpPr>
          <p:nvPr/>
        </p:nvSpPr>
        <p:spPr>
          <a:xfrm>
            <a:off x="177800" y="203200"/>
            <a:ext cx="4064000" cy="8763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Инфраструктура ПРЦ</a:t>
            </a: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984618" y="3977144"/>
            <a:ext cx="52073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Каждое волонтерское объединение, действующее на территории Дубенского района, использует футболки своего отряда. Также используются манишки «Волонтёры Победы».</a:t>
            </a:r>
            <a:endParaRPr lang="en-US" sz="4400" b="1" dirty="0">
              <a:solidFill>
                <a:schemeClr val="bg1"/>
              </a:solidFill>
              <a:latin typeface="HelveticaNeue" panose="000004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29" name="Рисунок 28" descr="PmqmIu90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3028" y="0"/>
            <a:ext cx="7838972" cy="353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4796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6829" y="0"/>
            <a:ext cx="203551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4076700" y="571500"/>
            <a:ext cx="1917700" cy="1892300"/>
            <a:chOff x="6867748" y="4344083"/>
            <a:chExt cx="966790" cy="966786"/>
          </a:xfrm>
        </p:grpSpPr>
        <p:grpSp>
          <p:nvGrpSpPr>
            <p:cNvPr id="23" name="Group 22"/>
            <p:cNvGrpSpPr/>
            <p:nvPr/>
          </p:nvGrpSpPr>
          <p:grpSpPr>
            <a:xfrm>
              <a:off x="6867748" y="4344083"/>
              <a:ext cx="966790" cy="966786"/>
              <a:chOff x="4126706" y="2563416"/>
              <a:chExt cx="578645" cy="578644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dirty="0">
                  <a:solidFill>
                    <a:schemeClr val="bg1">
                      <a:lumMod val="65000"/>
                    </a:schemeClr>
                  </a:solidFill>
                  <a:latin typeface="HelveticaNeue medium" panose="00000400000000000000" pitchFamily="2" charset="0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7215818"/>
                  <a:gd name="adj2" fmla="val 16108834"/>
                </a:avLst>
              </a:prstGeom>
              <a:ln w="381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 sz="4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6931774" y="4711771"/>
              <a:ext cx="864348" cy="267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160 000 ₽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51300" y="2584218"/>
            <a:ext cx="1955800" cy="1848081"/>
            <a:chOff x="8453436" y="4344083"/>
            <a:chExt cx="966790" cy="966786"/>
          </a:xfrm>
        </p:grpSpPr>
        <p:grpSp>
          <p:nvGrpSpPr>
            <p:cNvPr id="18" name="Group 17"/>
            <p:cNvGrpSpPr/>
            <p:nvPr/>
          </p:nvGrpSpPr>
          <p:grpSpPr>
            <a:xfrm>
              <a:off x="8453436" y="4344083"/>
              <a:ext cx="966790" cy="966786"/>
              <a:chOff x="4126706" y="2563416"/>
              <a:chExt cx="578645" cy="57864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dirty="0">
                  <a:solidFill>
                    <a:schemeClr val="bg1">
                      <a:lumMod val="65000"/>
                    </a:schemeClr>
                  </a:solidFill>
                  <a:latin typeface="HelveticaNeue medium" panose="00000400000000000000" pitchFamily="2" charset="0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3160794"/>
                  <a:gd name="adj2" fmla="val 16108834"/>
                </a:avLst>
              </a:prstGeom>
              <a:ln w="38100" cap="rnd">
                <a:gradFill>
                  <a:gsLst>
                    <a:gs pos="0">
                      <a:schemeClr val="accent1"/>
                    </a:gs>
                    <a:gs pos="100000">
                      <a:schemeClr val="accent5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 sz="4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8491104" y="4707146"/>
              <a:ext cx="885178" cy="273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28 700 ₽</a:t>
              </a:r>
            </a:p>
          </p:txBody>
        </p:sp>
      </p:grpSp>
      <p:sp>
        <p:nvSpPr>
          <p:cNvPr id="47" name="Rectangle: Rounded Corners 46"/>
          <p:cNvSpPr/>
          <p:nvPr/>
        </p:nvSpPr>
        <p:spPr>
          <a:xfrm>
            <a:off x="6158877" y="2634668"/>
            <a:ext cx="360000" cy="6714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Rectangle 47"/>
          <p:cNvSpPr/>
          <p:nvPr/>
        </p:nvSpPr>
        <p:spPr>
          <a:xfrm>
            <a:off x="6102256" y="698429"/>
            <a:ext cx="6089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территории муниципального образования Дубенский район действует подпрограммы «Молодежь Дубенского района» муниципальной программы «Развитие физической культуры, спорта и повышение эффективности реализации молодежной политики на территории муниципального образования  Дубенский район»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310634"/>
            <a:ext cx="403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Объем финансирования </a:t>
            </a:r>
            <a:endParaRPr lang="ru-RU" sz="4000" dirty="0"/>
          </a:p>
        </p:txBody>
      </p:sp>
      <p:grpSp>
        <p:nvGrpSpPr>
          <p:cNvPr id="30" name="Group 9"/>
          <p:cNvGrpSpPr/>
          <p:nvPr/>
        </p:nvGrpSpPr>
        <p:grpSpPr>
          <a:xfrm>
            <a:off x="4089400" y="4546600"/>
            <a:ext cx="1917700" cy="1892300"/>
            <a:chOff x="6867748" y="4344083"/>
            <a:chExt cx="966790" cy="966786"/>
          </a:xfrm>
        </p:grpSpPr>
        <p:grpSp>
          <p:nvGrpSpPr>
            <p:cNvPr id="31" name="Group 22"/>
            <p:cNvGrpSpPr/>
            <p:nvPr/>
          </p:nvGrpSpPr>
          <p:grpSpPr>
            <a:xfrm>
              <a:off x="6867748" y="4344083"/>
              <a:ext cx="966790" cy="966786"/>
              <a:chOff x="4126706" y="2563416"/>
              <a:chExt cx="578645" cy="578644"/>
            </a:xfrm>
          </p:grpSpPr>
          <p:sp>
            <p:nvSpPr>
              <p:cNvPr id="33" name="Oval 25"/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dirty="0">
                  <a:solidFill>
                    <a:schemeClr val="bg1">
                      <a:lumMod val="65000"/>
                    </a:schemeClr>
                  </a:solidFill>
                  <a:latin typeface="HelveticaNeue medium" panose="00000400000000000000" pitchFamily="2" charset="0"/>
                </a:endParaRPr>
              </a:p>
            </p:txBody>
          </p:sp>
          <p:sp>
            <p:nvSpPr>
              <p:cNvPr id="34" name="Arc 26"/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7215818"/>
                  <a:gd name="adj2" fmla="val 16108834"/>
                </a:avLst>
              </a:prstGeom>
              <a:ln w="381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 sz="4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886956" y="4744214"/>
              <a:ext cx="921972" cy="267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>
                      <a:lumMod val="95000"/>
                    </a:schemeClr>
                  </a:solidFill>
                  <a:latin typeface="Montserrat Light" panose="00000400000000000000" pitchFamily="50" charset="0"/>
                  <a:cs typeface="Segoe UI" panose="020B0502040204020203" pitchFamily="34" charset="0"/>
                </a:rPr>
                <a:t>17 000 </a:t>
              </a:r>
              <a:r>
                <a:rPr lang="ru-RU" sz="2800" b="1" dirty="0" smtClean="0">
                  <a:solidFill>
                    <a:schemeClr val="bg1"/>
                  </a:solidFill>
                </a:rPr>
                <a:t>₽</a:t>
              </a:r>
            </a:p>
          </p:txBody>
        </p:sp>
      </p:grpSp>
      <p:sp>
        <p:nvSpPr>
          <p:cNvPr id="35" name="Rectangle: Rounded Corners 46"/>
          <p:cNvSpPr/>
          <p:nvPr/>
        </p:nvSpPr>
        <p:spPr>
          <a:xfrm>
            <a:off x="6158877" y="4488868"/>
            <a:ext cx="360000" cy="6714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Rectangle 47"/>
          <p:cNvSpPr/>
          <p:nvPr/>
        </p:nvSpPr>
        <p:spPr>
          <a:xfrm>
            <a:off x="6102256" y="3136829"/>
            <a:ext cx="6089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Средняя заработная плата сотрудника, работающего в сфере государственной молодежной политики, курирующего добровольческую деятельность </a:t>
            </a:r>
            <a:endParaRPr lang="ru-RU" dirty="0"/>
          </a:p>
        </p:txBody>
      </p:sp>
      <p:sp>
        <p:nvSpPr>
          <p:cNvPr id="39" name="Rectangle 47"/>
          <p:cNvSpPr/>
          <p:nvPr/>
        </p:nvSpPr>
        <p:spPr>
          <a:xfrm>
            <a:off x="6045200" y="5321229"/>
            <a:ext cx="614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ru-RU" dirty="0" smtClean="0"/>
              <a:t>Средняя заработная плата сотрудника, Центра поддержки муниципального образования Дубенский район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5829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7" grpId="0" animBg="1"/>
      <p:bldP spid="48" grpId="0"/>
      <p:bldP spid="35" grpId="0" animBg="1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0145" y="697767"/>
            <a:ext cx="9929810" cy="82272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8220" y="-521433"/>
            <a:ext cx="9929810" cy="8227236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084263" y="857250"/>
            <a:ext cx="5178425" cy="157162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Привлеченные средства</a:t>
            </a:r>
            <a:endParaRPr lang="id-ID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1702" y="2921000"/>
            <a:ext cx="33659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Регион добрых дел </a:t>
            </a:r>
            <a:br>
              <a:rPr lang="ru-RU" sz="2000" dirty="0" smtClean="0"/>
            </a:b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«</a:t>
            </a:r>
            <a:r>
              <a:rPr lang="ru-RU" sz="2000" dirty="0" err="1" smtClean="0"/>
              <a:t>Росмолодожёжь</a:t>
            </a:r>
            <a:r>
              <a:rPr lang="ru-RU" sz="2000" dirty="0" smtClean="0"/>
              <a:t>. Гранты 2 сезон»:</a:t>
            </a:r>
          </a:p>
          <a:p>
            <a:pPr marL="109728" indent="0">
              <a:buNone/>
            </a:pPr>
            <a:r>
              <a:rPr lang="ru-RU" sz="2000" dirty="0" smtClean="0"/>
              <a:t>   - Проект «Цените любую жизнь: помощь бездомным животным»</a:t>
            </a:r>
            <a:br>
              <a:rPr lang="ru-RU" sz="2000" dirty="0" smtClean="0"/>
            </a:br>
            <a:r>
              <a:rPr lang="ru-RU" sz="2000" dirty="0" smtClean="0"/>
              <a:t>   - Проект «Нескучная пятница: общаемся играя»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1202470" y="2631672"/>
            <a:ext cx="360000" cy="6714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3" name="Рисунок 12" descr="mxRQuWcODY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501" y="1092200"/>
            <a:ext cx="3657600" cy="2743200"/>
          </a:xfrm>
          <a:prstGeom prst="rect">
            <a:avLst/>
          </a:prstGeom>
        </p:spPr>
      </p:pic>
      <p:pic>
        <p:nvPicPr>
          <p:cNvPr id="16" name="Рисунок 15" descr="WCu_oKz-4KE.jpg"/>
          <p:cNvPicPr>
            <a:picLocks noChangeAspect="1"/>
          </p:cNvPicPr>
          <p:nvPr/>
        </p:nvPicPr>
        <p:blipFill>
          <a:blip r:embed="rId4" cstate="print"/>
          <a:srcRect l="8368" r="6368"/>
          <a:stretch>
            <a:fillRect/>
          </a:stretch>
        </p:blipFill>
        <p:spPr>
          <a:xfrm>
            <a:off x="7340600" y="3508728"/>
            <a:ext cx="3987800" cy="2104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94831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/>
          <p:nvPr/>
        </p:nvSpPr>
        <p:spPr>
          <a:xfrm>
            <a:off x="1" y="0"/>
            <a:ext cx="7569199" cy="6858000"/>
          </a:xfrm>
          <a:custGeom>
            <a:avLst/>
            <a:gdLst>
              <a:gd name="connsiteX0" fmla="*/ 0 w 9515475"/>
              <a:gd name="connsiteY0" fmla="*/ 0 h 6858000"/>
              <a:gd name="connsiteX1" fmla="*/ 9515475 w 9515475"/>
              <a:gd name="connsiteY1" fmla="*/ 0 h 6858000"/>
              <a:gd name="connsiteX2" fmla="*/ 2676525 w 9515475"/>
              <a:gd name="connsiteY2" fmla="*/ 6858000 h 6858000"/>
              <a:gd name="connsiteX3" fmla="*/ 0 w 95154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5475" h="6858000">
                <a:moveTo>
                  <a:pt x="0" y="0"/>
                </a:moveTo>
                <a:lnTo>
                  <a:pt x="9515475" y="0"/>
                </a:lnTo>
                <a:lnTo>
                  <a:pt x="2676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ight Triangle 12"/>
          <p:cNvSpPr/>
          <p:nvPr/>
        </p:nvSpPr>
        <p:spPr>
          <a:xfrm flipH="1" flipV="1">
            <a:off x="9481456" y="-1"/>
            <a:ext cx="2710543" cy="2710543"/>
          </a:xfrm>
          <a:prstGeom prst="rtTriangl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877687" y="714969"/>
            <a:ext cx="5049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HelveticaNeue" panose="00000400000000000000" pitchFamily="2" charset="0"/>
                <a:cs typeface="Segoe UI" panose="020B0502040204020203" pitchFamily="34" charset="0"/>
              </a:rPr>
              <a:t>Creative concepts design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45585" y="3821355"/>
            <a:ext cx="3716299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i="1" dirty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  <a:r>
              <a:rPr lang="id-ID" sz="1400" b="1" i="1" dirty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Ut wisi enim ad minim veniam</a:t>
            </a:r>
            <a:endParaRPr lang="en-US" sz="1400" i="1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Right Triangle 15"/>
          <p:cNvSpPr/>
          <p:nvPr/>
        </p:nvSpPr>
        <p:spPr>
          <a:xfrm>
            <a:off x="-1" y="3701846"/>
            <a:ext cx="3156155" cy="3156155"/>
          </a:xfrm>
          <a:prstGeom prst="rtTriangle">
            <a:avLst/>
          </a:prstGeom>
          <a:ln>
            <a:noFill/>
          </a:ln>
          <a:effectLst>
            <a:outerShdw blurRad="355600" dist="38100" dir="18900000" algn="b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: Rounded Corners 17"/>
          <p:cNvSpPr/>
          <p:nvPr/>
        </p:nvSpPr>
        <p:spPr>
          <a:xfrm>
            <a:off x="1395058" y="2442649"/>
            <a:ext cx="360000" cy="6714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 18"/>
          <p:cNvSpPr/>
          <p:nvPr/>
        </p:nvSpPr>
        <p:spPr>
          <a:xfrm>
            <a:off x="5575300" y="2201632"/>
            <a:ext cx="6616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Спутнова</a:t>
            </a:r>
            <a:r>
              <a:rPr lang="ru-RU" sz="1600" dirty="0" smtClean="0"/>
              <a:t> Дарья, ученица 9 класса Дубенской средней школы. Проект «Цените любую жизнь: помощь бездомным животным», номинация #</a:t>
            </a:r>
            <a:r>
              <a:rPr lang="ru-RU" sz="1600" dirty="0" err="1" smtClean="0"/>
              <a:t>сохраняй_природу</a:t>
            </a:r>
            <a:r>
              <a:rPr lang="ru-RU" sz="1600" dirty="0" smtClean="0"/>
              <a:t>. Размер гранта 670,0 тыс.руб.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7" name="Рисунок 16" descr="vOa5Ffe176M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43800" cy="6858000"/>
          </a:xfrm>
        </p:spPr>
      </p:pic>
      <p:sp>
        <p:nvSpPr>
          <p:cNvPr id="22" name="Прямоугольник 21"/>
          <p:cNvSpPr/>
          <p:nvPr/>
        </p:nvSpPr>
        <p:spPr>
          <a:xfrm>
            <a:off x="6756400" y="870635"/>
            <a:ext cx="406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Проект «Цените любую жизнь: помощь бездомным животным»</a:t>
            </a:r>
            <a:endParaRPr lang="ru-RU" sz="2800" dirty="0"/>
          </a:p>
        </p:txBody>
      </p:sp>
      <p:sp>
        <p:nvSpPr>
          <p:cNvPr id="25" name="Rectangle 18"/>
          <p:cNvSpPr/>
          <p:nvPr/>
        </p:nvSpPr>
        <p:spPr>
          <a:xfrm>
            <a:off x="4318000" y="3220081"/>
            <a:ext cx="78740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Проект направлен на содействие решению проблемы бездомных собак в Дубенском районе, которые попадают на улицы по вине их владельцев. Полученные средства будут направлены на оказание помощи единственному в Дубенском районе частному мини - приюту в с. Воскресенское для бездомных собак, организатором которого стала Савина Елена. 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sz="1600" dirty="0" smtClean="0"/>
              <a:t>    Деятельность приюта осуществляется исключительно за счет благотворительной помощи граждан и средств катастрофически не хватает.</a:t>
            </a:r>
            <a:br>
              <a:rPr lang="ru-RU" sz="1600" dirty="0" smtClean="0"/>
            </a:br>
            <a:r>
              <a:rPr lang="ru-RU" sz="1600" dirty="0" smtClean="0"/>
              <a:t>Благодаря </a:t>
            </a:r>
            <a:r>
              <a:rPr lang="ru-RU" sz="1600" dirty="0" err="1" smtClean="0"/>
              <a:t>грантовой</a:t>
            </a:r>
            <a:r>
              <a:rPr lang="ru-RU" sz="1600" dirty="0" smtClean="0"/>
              <a:t> поддержке в приюте появилось 10 вольеров, </a:t>
            </a:r>
            <a:r>
              <a:rPr lang="ru-RU" sz="1600" dirty="0" err="1" smtClean="0"/>
              <a:t>простерилизованы</a:t>
            </a:r>
            <a:r>
              <a:rPr lang="ru-RU" sz="1600" dirty="0" smtClean="0"/>
              <a:t> и вакцинированы собаки, которые проживают на этой территории, закуплены необходимые медикаменты. В течение реализации, проведены различные мероприятия в поддержку бездомных животных.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675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9" grpId="0"/>
      <p:bldP spid="12" grpId="0"/>
      <p:bldP spid="16" grpId="0" animBg="1"/>
      <p:bldP spid="18" grpId="0" animBg="1"/>
      <p:bldP spid="19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/>
          <p:nvPr/>
        </p:nvSpPr>
        <p:spPr>
          <a:xfrm>
            <a:off x="1" y="0"/>
            <a:ext cx="7505699" cy="5905500"/>
          </a:xfrm>
          <a:custGeom>
            <a:avLst/>
            <a:gdLst>
              <a:gd name="connsiteX0" fmla="*/ 0 w 9515475"/>
              <a:gd name="connsiteY0" fmla="*/ 0 h 6858000"/>
              <a:gd name="connsiteX1" fmla="*/ 9515475 w 9515475"/>
              <a:gd name="connsiteY1" fmla="*/ 0 h 6858000"/>
              <a:gd name="connsiteX2" fmla="*/ 2676525 w 9515475"/>
              <a:gd name="connsiteY2" fmla="*/ 6858000 h 6858000"/>
              <a:gd name="connsiteX3" fmla="*/ 0 w 95154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5475" h="6858000">
                <a:moveTo>
                  <a:pt x="0" y="0"/>
                </a:moveTo>
                <a:lnTo>
                  <a:pt x="9515475" y="0"/>
                </a:lnTo>
                <a:lnTo>
                  <a:pt x="2676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ight Triangle 12"/>
          <p:cNvSpPr/>
          <p:nvPr/>
        </p:nvSpPr>
        <p:spPr>
          <a:xfrm flipH="1" flipV="1">
            <a:off x="9481456" y="-1"/>
            <a:ext cx="2710543" cy="2710543"/>
          </a:xfrm>
          <a:prstGeom prst="rtTriangl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877687" y="714969"/>
            <a:ext cx="5049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HelveticaNeue" panose="00000400000000000000" pitchFamily="2" charset="0"/>
                <a:cs typeface="Segoe UI" panose="020B0502040204020203" pitchFamily="34" charset="0"/>
              </a:rPr>
              <a:t>Creative concepts design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45585" y="3821355"/>
            <a:ext cx="3716299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i="1" dirty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  <a:r>
              <a:rPr lang="id-ID" sz="1400" b="1" i="1" dirty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Ut wisi enim ad minim veniam</a:t>
            </a:r>
            <a:endParaRPr lang="en-US" sz="1400" i="1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Right Triangle 15"/>
          <p:cNvSpPr/>
          <p:nvPr/>
        </p:nvSpPr>
        <p:spPr>
          <a:xfrm>
            <a:off x="-1" y="3701846"/>
            <a:ext cx="3156155" cy="3156155"/>
          </a:xfrm>
          <a:prstGeom prst="rtTriangle">
            <a:avLst/>
          </a:prstGeom>
          <a:ln>
            <a:noFill/>
          </a:ln>
          <a:effectLst>
            <a:outerShdw blurRad="355600" dist="38100" dir="18900000" algn="b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: Rounded Corners 17"/>
          <p:cNvSpPr/>
          <p:nvPr/>
        </p:nvSpPr>
        <p:spPr>
          <a:xfrm>
            <a:off x="1395058" y="2442649"/>
            <a:ext cx="360000" cy="6714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 18"/>
          <p:cNvSpPr/>
          <p:nvPr/>
        </p:nvSpPr>
        <p:spPr>
          <a:xfrm>
            <a:off x="5575300" y="1973032"/>
            <a:ext cx="66167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ru-RU" sz="1600" dirty="0" smtClean="0"/>
              <a:t>Штерн Елизавета, ученица 9 класса Воскресенской средней школы. Проект «Нескучная пятница: общаемся играя», номинация </a:t>
            </a:r>
            <a:r>
              <a:rPr lang="ru-RU" sz="1600" dirty="0" smtClean="0">
                <a:hlinkClick r:id="rId2"/>
              </a:rPr>
              <a:t>#</a:t>
            </a:r>
            <a:r>
              <a:rPr lang="ru-RU" sz="1600" dirty="0" err="1" smtClean="0">
                <a:hlinkClick r:id="rId2"/>
              </a:rPr>
              <a:t>Ты_не_один</a:t>
            </a:r>
            <a:r>
              <a:rPr lang="ru-RU" sz="1600" dirty="0" smtClean="0"/>
              <a:t>. Размер гранта 136,0 тыс.руб. </a:t>
            </a:r>
            <a:br>
              <a:rPr lang="ru-RU" sz="1600" dirty="0" smtClean="0"/>
            </a:br>
            <a:endParaRPr lang="en-US" sz="16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56400" y="781735"/>
            <a:ext cx="4305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Проект «Нескучная пятница: общаемся играя»</a:t>
            </a:r>
            <a:endParaRPr lang="ru-RU" sz="2800" b="1" dirty="0"/>
          </a:p>
        </p:txBody>
      </p:sp>
      <p:sp>
        <p:nvSpPr>
          <p:cNvPr id="25" name="Rectangle 18"/>
          <p:cNvSpPr/>
          <p:nvPr/>
        </p:nvSpPr>
        <p:spPr>
          <a:xfrm>
            <a:off x="4318000" y="3004181"/>
            <a:ext cx="787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Идея проекта возникла в прошлом году, когда в течение двух месяцев в школе каждую пятницу после уроков проводились игротеки. Организаторами были молодые педагоги и волонтеры школы. </a:t>
            </a:r>
            <a:br>
              <a:rPr lang="ru-RU" sz="1600" dirty="0" smtClean="0"/>
            </a:br>
            <a:r>
              <a:rPr lang="ru-RU" sz="1600" dirty="0" smtClean="0"/>
              <a:t>Благодаря проекту у ребят появится альтернатива - интересное и полезное времяпрепровождение.</a:t>
            </a:r>
          </a:p>
          <a:p>
            <a:pPr marL="109728" indent="0">
              <a:buNone/>
            </a:pPr>
            <a:r>
              <a:rPr lang="ru-RU" sz="1600" dirty="0" smtClean="0"/>
              <a:t>	Игротеки будут проводиться по пятницам после уроков в кабинете школы на первом этаже. Итогом проекта станет общешкольный финальный турнир по настольным играм. Социальный эффект от реализации проекта – снижение количества учащихся, которые проводят свободное время после уроков в </a:t>
            </a:r>
            <a:r>
              <a:rPr lang="ru-RU" sz="1600" dirty="0" err="1" smtClean="0"/>
              <a:t>гаджетах</a:t>
            </a:r>
            <a:r>
              <a:rPr lang="ru-RU" sz="1600" dirty="0" smtClean="0"/>
              <a:t>, увеличение количества учащихся, играющих в настольные и напольные игры.</a:t>
            </a:r>
          </a:p>
          <a:p>
            <a:pPr marL="109728" indent="0">
              <a:buNone/>
            </a:pPr>
            <a:r>
              <a:rPr lang="ru-RU" sz="1600" dirty="0" smtClean="0"/>
              <a:t>	Команда проекта — это активисты, волонтеры и юнармейцы Воскресенской школы.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7" name="Рисунок 16" descr="vOa5Ffe176M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505700" cy="5905500"/>
          </a:xfrm>
        </p:spPr>
      </p:pic>
    </p:spTree>
    <p:extLst>
      <p:ext uri="{BB962C8B-B14F-4D97-AF65-F5344CB8AC3E}">
        <p14:creationId xmlns="" xmlns:p14="http://schemas.microsoft.com/office/powerpoint/2010/main" val="236675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9" grpId="0"/>
      <p:bldP spid="12" grpId="0"/>
      <p:bldP spid="16" grpId="0" animBg="1"/>
      <p:bldP spid="18" grpId="0" animBg="1"/>
      <p:bldP spid="19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C2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0BEA0"/>
      </a:accent1>
      <a:accent2>
        <a:srgbClr val="33ADD3"/>
      </a:accent2>
      <a:accent3>
        <a:srgbClr val="1E4EB8"/>
      </a:accent3>
      <a:accent4>
        <a:srgbClr val="A516DE"/>
      </a:accent4>
      <a:accent5>
        <a:srgbClr val="EE1457"/>
      </a:accent5>
      <a:accent6>
        <a:srgbClr val="EB9B0B"/>
      </a:accent6>
      <a:hlink>
        <a:srgbClr val="44546A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6030</TotalTime>
  <Words>393</Words>
  <Application>Microsoft Office PowerPoint</Application>
  <PresentationFormat>Произвольный</PresentationFormat>
  <Paragraphs>72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pratamayoga</dc:creator>
  <cp:lastModifiedBy>User</cp:lastModifiedBy>
  <cp:revision>264</cp:revision>
  <dcterms:created xsi:type="dcterms:W3CDTF">2017-02-28T05:28:20Z</dcterms:created>
  <dcterms:modified xsi:type="dcterms:W3CDTF">2023-09-22T12:14:06Z</dcterms:modified>
</cp:coreProperties>
</file>