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65800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0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77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32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914436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11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76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340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11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995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2624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73290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92411A-F105-9143-870F-C9B5C48AF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7" y="1048550"/>
            <a:ext cx="8361229" cy="2098226"/>
          </a:xfrm>
        </p:spPr>
        <p:txBody>
          <a:bodyPr/>
          <a:lstStyle/>
          <a:p>
            <a:r>
              <a:rPr lang="ru-RU" sz="3600"/>
              <a:t>Фестиваль культурной идентичности «культурный код города Хабаровска»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C90F9B2-AA37-8A4D-92B1-CEE70FCAD9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6962D8-8AE9-7147-AA62-A9798872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B7689A26-27C8-C242-A8C1-9AC11E006D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8420" y="291779"/>
            <a:ext cx="8201396" cy="6016493"/>
          </a:xfrm>
        </p:spPr>
      </p:pic>
    </p:spTree>
    <p:extLst>
      <p:ext uri="{BB962C8B-B14F-4D97-AF65-F5344CB8AC3E}">
        <p14:creationId xmlns:p14="http://schemas.microsoft.com/office/powerpoint/2010/main" val="2393355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040BCF-D781-564A-BD71-A98E3371E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0E04F69C-8DD5-4847-B5AA-BA709838C7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561" y="509697"/>
            <a:ext cx="8761329" cy="5838605"/>
          </a:xfrm>
        </p:spPr>
      </p:pic>
    </p:spTree>
    <p:extLst>
      <p:ext uri="{BB962C8B-B14F-4D97-AF65-F5344CB8AC3E}">
        <p14:creationId xmlns:p14="http://schemas.microsoft.com/office/powerpoint/2010/main" val="1373193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11F284-E90A-4041-B7DC-F5BE388EA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3B27FE67-5777-C540-9E03-6047F39778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9969" y="685800"/>
            <a:ext cx="4724304" cy="5321630"/>
          </a:xfrm>
        </p:spPr>
      </p:pic>
      <p:pic>
        <p:nvPicPr>
          <p:cNvPr id="10" name="Рисунок 10">
            <a:extLst>
              <a:ext uri="{FF2B5EF4-FFF2-40B4-BE49-F238E27FC236}">
                <a16:creationId xmlns:a16="http://schemas.microsoft.com/office/drawing/2014/main" id="{0EDCC041-4936-604C-95A5-FC1CD4A40F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193" y="685800"/>
            <a:ext cx="4537183" cy="541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10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C904C-0392-BD4B-9E1A-FFD803D11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6E97FD9E-40E7-5B44-9D10-CEC6A904BD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825" y="492489"/>
            <a:ext cx="8812975" cy="5873022"/>
          </a:xfrm>
        </p:spPr>
      </p:pic>
    </p:spTree>
    <p:extLst>
      <p:ext uri="{BB962C8B-B14F-4D97-AF65-F5344CB8AC3E}">
        <p14:creationId xmlns:p14="http://schemas.microsoft.com/office/powerpoint/2010/main" val="2438245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E143B2-A62E-5248-B465-91DC7444B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8BF5D60D-56CA-284A-AF08-80C3322AB4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77" y="415636"/>
            <a:ext cx="9043623" cy="6026727"/>
          </a:xfrm>
        </p:spPr>
      </p:pic>
    </p:spTree>
    <p:extLst>
      <p:ext uri="{BB962C8B-B14F-4D97-AF65-F5344CB8AC3E}">
        <p14:creationId xmlns:p14="http://schemas.microsoft.com/office/powerpoint/2010/main" val="1151486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2F11DF-24C4-A148-9E34-4E10E4B61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17F1B7F-294E-224A-95DB-9060678A53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729" y="446561"/>
            <a:ext cx="8950811" cy="5964877"/>
          </a:xfrm>
        </p:spPr>
      </p:pic>
    </p:spTree>
    <p:extLst>
      <p:ext uri="{BB962C8B-B14F-4D97-AF65-F5344CB8AC3E}">
        <p14:creationId xmlns:p14="http://schemas.microsoft.com/office/powerpoint/2010/main" val="399436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EBB39-A75F-954A-85D6-F9DEE2770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3C0E64B3-C9A4-1542-ADFB-9D88C810A7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557" y="496042"/>
            <a:ext cx="8802312" cy="5865916"/>
          </a:xfrm>
        </p:spPr>
      </p:pic>
    </p:spTree>
    <p:extLst>
      <p:ext uri="{BB962C8B-B14F-4D97-AF65-F5344CB8AC3E}">
        <p14:creationId xmlns:p14="http://schemas.microsoft.com/office/powerpoint/2010/main" val="1724565652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25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5" id="{F9915BBD-9749-466F-995C-8C8D6A938EC0}" vid="{CF1D1A65-FC75-42D2-B7EF-D2991382DC6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8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TF10001025</vt:lpstr>
      <vt:lpstr>Фестиваль культурной идентичности «культурный код города Хабаровска»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Фестиваль культурной идентичности «культурный код города Хабаровска»</dc:title>
  <dc:creator>Никита Сокольвяк</dc:creator>
  <cp:lastModifiedBy>Никита Сокольвяк</cp:lastModifiedBy>
  <cp:revision>1</cp:revision>
  <dcterms:created xsi:type="dcterms:W3CDTF">2020-04-30T13:32:01Z</dcterms:created>
  <dcterms:modified xsi:type="dcterms:W3CDTF">2020-04-30T13:43:57Z</dcterms:modified>
</cp:coreProperties>
</file>