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9" r:id="rId2"/>
    <p:sldId id="273" r:id="rId3"/>
    <p:sldId id="280" r:id="rId4"/>
    <p:sldId id="258" r:id="rId5"/>
    <p:sldId id="257" r:id="rId6"/>
    <p:sldId id="259" r:id="rId7"/>
    <p:sldId id="275" r:id="rId8"/>
    <p:sldId id="261" r:id="rId9"/>
    <p:sldId id="260" r:id="rId10"/>
    <p:sldId id="262" r:id="rId11"/>
    <p:sldId id="264" r:id="rId12"/>
    <p:sldId id="265" r:id="rId13"/>
    <p:sldId id="266" r:id="rId14"/>
    <p:sldId id="274" r:id="rId15"/>
    <p:sldId id="276" r:id="rId16"/>
    <p:sldId id="277" r:id="rId17"/>
    <p:sldId id="267" r:id="rId18"/>
    <p:sldId id="268" r:id="rId19"/>
    <p:sldId id="269" r:id="rId20"/>
    <p:sldId id="270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598" autoAdjust="0"/>
  </p:normalViewPr>
  <p:slideViewPr>
    <p:cSldViewPr>
      <p:cViewPr>
        <p:scale>
          <a:sx n="100" d="100"/>
          <a:sy n="100" d="100"/>
        </p:scale>
        <p:origin x="-1944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DA9AD-3CEF-4505-9EF5-BA079712CE5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03BCF-275B-460A-BA15-3C153CC5154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C1AF-A5FE-4A89-9042-29660548363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784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C1AF-A5FE-4A89-9042-29660548363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784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User\Desktop\1618465116_20-p-svetlii-fon-dlya-prezentatsii-powerpoint-20 —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04" y="0"/>
            <a:ext cx="9165404" cy="6858000"/>
          </a:xfrm>
          <a:prstGeom prst="rect">
            <a:avLst/>
          </a:prstGeom>
          <a:noFill/>
        </p:spPr>
      </p:pic>
      <p:sp>
        <p:nvSpPr>
          <p:cNvPr id="14" name="Стрелка вправо 13"/>
          <p:cNvSpPr/>
          <p:nvPr/>
        </p:nvSpPr>
        <p:spPr>
          <a:xfrm>
            <a:off x="4730350" y="1697700"/>
            <a:ext cx="477623" cy="280619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19" tIns="41559" rIns="83119" bIns="41559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3BACA4F-4D0A-41EF-A384-B298A82AA24C}"/>
              </a:ext>
            </a:extLst>
          </p:cNvPr>
          <p:cNvSpPr/>
          <p:nvPr/>
        </p:nvSpPr>
        <p:spPr>
          <a:xfrm>
            <a:off x="126678" y="513946"/>
            <a:ext cx="8939845" cy="6266536"/>
          </a:xfrm>
          <a:prstGeom prst="rect">
            <a:avLst/>
          </a:prstGeom>
          <a:noFill/>
          <a:ln>
            <a:solidFill>
              <a:srgbClr val="009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19" tIns="41559" rIns="83119" bIns="41559"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61C71B-2340-4BA9-9364-974AD562D6BC}"/>
              </a:ext>
            </a:extLst>
          </p:cNvPr>
          <p:cNvSpPr txBox="1"/>
          <p:nvPr/>
        </p:nvSpPr>
        <p:spPr>
          <a:xfrm>
            <a:off x="1253916" y="330984"/>
            <a:ext cx="7244063" cy="1622813"/>
          </a:xfrm>
          <a:prstGeom prst="rect">
            <a:avLst/>
          </a:prstGeom>
          <a:solidFill>
            <a:srgbClr val="0099B0"/>
          </a:solidFill>
        </p:spPr>
        <p:txBody>
          <a:bodyPr wrap="square" lIns="83119" tIns="41559" rIns="83119" bIns="41559" rtlCol="0">
            <a:spAutoFit/>
          </a:bodyPr>
          <a:lstStyle/>
          <a:p>
            <a:pPr marL="324684" algn="ctr"/>
            <a:r>
              <a:rPr lang="ru-RU" sz="2500" b="1" dirty="0" smtClean="0">
                <a:solidFill>
                  <a:schemeClr val="bg1"/>
                </a:solidFill>
                <a:latin typeface="+mj-lt"/>
              </a:rPr>
              <a:t>Государственное бюджетное профессиональное образовательное учреждение </a:t>
            </a:r>
          </a:p>
          <a:p>
            <a:pPr marL="324684" algn="ctr"/>
            <a:r>
              <a:rPr lang="ru-RU" sz="2500" b="1" dirty="0" smtClean="0">
                <a:solidFill>
                  <a:schemeClr val="bg1"/>
                </a:solidFill>
                <a:latin typeface="+mj-lt"/>
              </a:rPr>
              <a:t>Ленинградской области </a:t>
            </a:r>
          </a:p>
          <a:p>
            <a:pPr marL="324684" algn="ctr"/>
            <a:r>
              <a:rPr lang="ru-RU" sz="2500" b="1" dirty="0" smtClean="0">
                <a:solidFill>
                  <a:schemeClr val="bg1"/>
                </a:solidFill>
                <a:latin typeface="+mj-lt"/>
              </a:rPr>
              <a:t>«Мичуринский многопрофильный техникум»</a:t>
            </a:r>
            <a:endParaRPr lang="ru-RU" sz="25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" y="72521"/>
            <a:ext cx="732562" cy="696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354" y="2569230"/>
            <a:ext cx="7294401" cy="3857198"/>
          </a:xfrm>
          <a:prstGeom prst="rect">
            <a:avLst/>
          </a:prstGeom>
          <a:ln>
            <a:solidFill>
              <a:srgbClr val="52C2CD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788" y="2657286"/>
            <a:ext cx="2453181" cy="7466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78786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1614795902_100-p-fon-dlya-meditsinskoi-prezentatsii-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C:\Users\User\Desktop\Работа 2021-2022\ВОЛОНТЁРЫ\фото\3OhjbiboeC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4786346" cy="3589760"/>
          </a:xfrm>
          <a:prstGeom prst="rect">
            <a:avLst/>
          </a:prstGeom>
          <a:noFill/>
        </p:spPr>
      </p:pic>
      <p:pic>
        <p:nvPicPr>
          <p:cNvPr id="7172" name="Picture 4" descr="C:\Users\User\Desktop\Работа 2021-2022\ВОЛОНТЁРЫ\фото\1l6QGAgNW6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928802"/>
            <a:ext cx="3461296" cy="4621479"/>
          </a:xfrm>
          <a:prstGeom prst="rect">
            <a:avLst/>
          </a:prstGeom>
          <a:noFill/>
        </p:spPr>
      </p:pic>
      <p:pic>
        <p:nvPicPr>
          <p:cNvPr id="7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-357214"/>
            <a:ext cx="4643470" cy="24875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1614795902_100-p-fon-dlya-meditsinskoi-prezentatsii-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42852"/>
            <a:ext cx="4572032" cy="304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 descr="C:\Users\User\Desktop\Работа 2021-2022\ВОЛОНТЁРЫ\фото\j3ZxTaiovB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235232"/>
            <a:ext cx="4572032" cy="3429024"/>
          </a:xfrm>
          <a:prstGeom prst="rect">
            <a:avLst/>
          </a:prstGeom>
          <a:noFill/>
        </p:spPr>
      </p:pic>
      <p:pic>
        <p:nvPicPr>
          <p:cNvPr id="9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-357214"/>
            <a:ext cx="4643470" cy="24875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Работа 2021-2022\ВОЛОНТЁРЫ\фото\f1546fb6-ad13-4cb0-8e27-00f0a32a72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1618465116_20-p-svetlii-fon-dlya-prezentatsii-powerpoint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-357214"/>
            <a:ext cx="4643470" cy="2487574"/>
          </a:xfrm>
          <a:prstGeom prst="rect">
            <a:avLst/>
          </a:prstGeom>
          <a:noFill/>
        </p:spPr>
      </p:pic>
      <p:pic>
        <p:nvPicPr>
          <p:cNvPr id="11266" name="Picture 2" descr="C:\Users\User\Desktop\Работа 2021-2022\ВОЛОНТЁРЫ\фото\rNT-u4GPjC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57166"/>
            <a:ext cx="6072230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1618465116_20-p-svetlii-fon-dlya-prezentatsii-powerpoint-20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04" y="0"/>
            <a:ext cx="9165404" cy="6858000"/>
          </a:xfrm>
          <a:prstGeom prst="rect">
            <a:avLst/>
          </a:prstGeom>
          <a:noFill/>
        </p:spPr>
      </p:pic>
      <p:pic>
        <p:nvPicPr>
          <p:cNvPr id="1028" name="Picture 4" descr="C:\Users\User\Desktop\logo —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2714612" cy="1357306"/>
          </a:xfrm>
          <a:prstGeom prst="rect">
            <a:avLst/>
          </a:prstGeom>
          <a:noFill/>
        </p:spPr>
      </p:pic>
      <p:pic>
        <p:nvPicPr>
          <p:cNvPr id="1029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-285776"/>
            <a:ext cx="4500529" cy="2410998"/>
          </a:xfrm>
          <a:prstGeom prst="rect">
            <a:avLst/>
          </a:prstGeom>
          <a:noFill/>
        </p:spPr>
      </p:pic>
      <p:pic>
        <p:nvPicPr>
          <p:cNvPr id="2050" name="Picture 2" descr="C:\Users\User\Desktop\drlixUEPbT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494846"/>
            <a:ext cx="6215106" cy="50647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Desktop\1618465116_20-p-svetlii-fon-dlya-prezentatsii-powerpoint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lDlLw5tv7p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2518189" cy="3357585"/>
          </a:xfrm>
          <a:prstGeom prst="rect">
            <a:avLst/>
          </a:prstGeom>
          <a:noFill/>
        </p:spPr>
      </p:pic>
      <p:pic>
        <p:nvPicPr>
          <p:cNvPr id="3075" name="Picture 3" descr="C:\Users\User\Desktop\LceoQSe_fb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7053" y="2143116"/>
            <a:ext cx="5262599" cy="3946950"/>
          </a:xfrm>
          <a:prstGeom prst="rect">
            <a:avLst/>
          </a:prstGeom>
          <a:noFill/>
        </p:spPr>
      </p:pic>
      <p:pic>
        <p:nvPicPr>
          <p:cNvPr id="7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-357214"/>
            <a:ext cx="4643470" cy="24875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User\Desktop\1618465116_20-p-svetlii-fon-dlya-prezentatsii-powerpoint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esktop\GlfCmQmLJ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3"/>
            <a:ext cx="5250693" cy="3500462"/>
          </a:xfrm>
          <a:prstGeom prst="rect">
            <a:avLst/>
          </a:prstGeom>
          <a:noFill/>
        </p:spPr>
      </p:pic>
      <p:pic>
        <p:nvPicPr>
          <p:cNvPr id="4100" name="Picture 4" descr="C:\Users\User\Desktop\G1OZCT09c2Q (1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786190"/>
            <a:ext cx="4286280" cy="2855734"/>
          </a:xfrm>
          <a:prstGeom prst="rect">
            <a:avLst/>
          </a:prstGeom>
          <a:noFill/>
        </p:spPr>
      </p:pic>
      <p:pic>
        <p:nvPicPr>
          <p:cNvPr id="9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-357214"/>
            <a:ext cx="4643470" cy="24875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1618465116_20-p-svetlii-fon-dlya-prezentatsii-powerpoint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User\Desktop\Работа 2021-2022\ВОЛОНТЁРЫ\фото\W_2vTcZcrZQ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375446" cy="4500594"/>
          </a:xfrm>
          <a:prstGeom prst="rect">
            <a:avLst/>
          </a:prstGeom>
          <a:noFill/>
        </p:spPr>
      </p:pic>
      <p:pic>
        <p:nvPicPr>
          <p:cNvPr id="12291" name="Picture 3" descr="C:\Users\User\Desktop\Работа 2021-2022\ВОЛОНТЁРЫ\фото\XGBjWGnsK5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071546"/>
            <a:ext cx="2714644" cy="4643470"/>
          </a:xfrm>
          <a:prstGeom prst="rect">
            <a:avLst/>
          </a:prstGeom>
          <a:noFill/>
        </p:spPr>
      </p:pic>
      <p:pic>
        <p:nvPicPr>
          <p:cNvPr id="12292" name="Picture 4" descr="C:\Users\User\Desktop\Работа 2021-2022\ВОЛОНТЁРЫ\фото\Xp28dx8ONk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5076" y="3071810"/>
            <a:ext cx="2571768" cy="3429024"/>
          </a:xfrm>
          <a:prstGeom prst="rect">
            <a:avLst/>
          </a:prstGeom>
          <a:noFill/>
        </p:spPr>
      </p:pic>
      <p:pic>
        <p:nvPicPr>
          <p:cNvPr id="8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-357214"/>
            <a:ext cx="4643470" cy="24875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1618465116_20-p-svetlii-fon-dlya-prezentatsii-powerpoint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-357214"/>
            <a:ext cx="4643470" cy="2487574"/>
          </a:xfrm>
          <a:prstGeom prst="rect">
            <a:avLst/>
          </a:prstGeom>
          <a:noFill/>
        </p:spPr>
      </p:pic>
      <p:pic>
        <p:nvPicPr>
          <p:cNvPr id="13315" name="Picture 3" descr="C:\Users\User\Desktop\Работа 2021-2022\ВОЛОНТЁРЫ\фото\ab345581-0493-4463-9286-a7b7d83426d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142852"/>
            <a:ext cx="4381529" cy="3286148"/>
          </a:xfrm>
          <a:prstGeom prst="rect">
            <a:avLst/>
          </a:prstGeom>
          <a:noFill/>
        </p:spPr>
      </p:pic>
      <p:pic>
        <p:nvPicPr>
          <p:cNvPr id="13316" name="Picture 4" descr="C:\Users\User\Desktop\Работа 2021-2022\ВОЛОНТЁРЫ\фото\8e32c60f-db60-4b83-af50-409ed363db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00438"/>
            <a:ext cx="4310061" cy="3232546"/>
          </a:xfrm>
          <a:prstGeom prst="rect">
            <a:avLst/>
          </a:prstGeom>
          <a:noFill/>
        </p:spPr>
      </p:pic>
      <p:pic>
        <p:nvPicPr>
          <p:cNvPr id="13317" name="Picture 5" descr="C:\Users\User\Desktop\Работа 2021-2022\ВОЛОНТЁРЫ\фото\ID5Z-Qj9Za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214290"/>
            <a:ext cx="2286016" cy="3048021"/>
          </a:xfrm>
          <a:prstGeom prst="rect">
            <a:avLst/>
          </a:prstGeom>
          <a:noFill/>
        </p:spPr>
      </p:pic>
      <p:pic>
        <p:nvPicPr>
          <p:cNvPr id="13318" name="Picture 6" descr="C:\Users\User\Desktop\Работа 2021-2022\ВОЛОНТЁРЫ\фото\56vKtfrzTH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3571876"/>
            <a:ext cx="2357454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1618465116_20-p-svetlii-fon-dlya-prezentatsii-powerpoint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3" name="Picture 3" descr="C:\Users\User\Desktop\Работа 2021-2022\ВОЛОНТЁРЫ\фото\ECXMBHjchS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386115" cy="5857916"/>
          </a:xfrm>
          <a:prstGeom prst="rect">
            <a:avLst/>
          </a:prstGeom>
          <a:noFill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14289"/>
            <a:ext cx="2357454" cy="258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928934"/>
            <a:ext cx="2428812" cy="364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-357214"/>
            <a:ext cx="4643470" cy="24875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User\Desktop\1618465116_20-p-svetlii-fon-dlya-prezentatsii-powerpoint-20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04" y="0"/>
            <a:ext cx="9165404" cy="6858000"/>
          </a:xfrm>
          <a:prstGeom prst="rect">
            <a:avLst/>
          </a:prstGeom>
          <a:noFill/>
        </p:spPr>
      </p:pic>
      <p:pic>
        <p:nvPicPr>
          <p:cNvPr id="4" name="Picture 4" descr="C:\Users\User\Desktop\logo —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2714612" cy="1357306"/>
          </a:xfrm>
          <a:prstGeom prst="rect">
            <a:avLst/>
          </a:prstGeom>
          <a:noFill/>
        </p:spPr>
      </p:pic>
      <p:pic>
        <p:nvPicPr>
          <p:cNvPr id="6146" name="Picture 2" descr="C:\Users\User\Desktop\5W8ITCk9-n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214290"/>
            <a:ext cx="5348284" cy="3874417"/>
          </a:xfrm>
          <a:prstGeom prst="rect">
            <a:avLst/>
          </a:prstGeom>
          <a:noFill/>
        </p:spPr>
      </p:pic>
      <p:pic>
        <p:nvPicPr>
          <p:cNvPr id="6147" name="Picture 3" descr="C:\Users\User\Desktop\zRhXtmxqL_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4286256"/>
            <a:ext cx="3214710" cy="2302846"/>
          </a:xfrm>
          <a:prstGeom prst="rect">
            <a:avLst/>
          </a:prstGeom>
          <a:noFill/>
        </p:spPr>
      </p:pic>
      <p:pic>
        <p:nvPicPr>
          <p:cNvPr id="6148" name="Picture 4" descr="C:\Users\User\Desktop\FWKkG_fMf5U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2143116"/>
            <a:ext cx="2864651" cy="38195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1618465116_20-p-svetlii-fon-dlya-prezentatsii-powerpoint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9" name="Picture 3" descr="C:\Users\User\Desktop\Работа 2021-2022\ВОЛОНТЁРЫ\фото\Vcjf2jodES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85794"/>
            <a:ext cx="4071966" cy="5429288"/>
          </a:xfrm>
          <a:prstGeom prst="rect">
            <a:avLst/>
          </a:prstGeom>
          <a:noFill/>
        </p:spPr>
      </p:pic>
      <p:pic>
        <p:nvPicPr>
          <p:cNvPr id="14340" name="Picture 4" descr="C:\Users\User\Desktop\48b6b3ca-aec3-4d7b-a3e2-a18b11e889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786190"/>
            <a:ext cx="4000528" cy="2665976"/>
          </a:xfrm>
          <a:prstGeom prst="rect">
            <a:avLst/>
          </a:prstGeom>
          <a:noFill/>
        </p:spPr>
      </p:pic>
      <p:pic>
        <p:nvPicPr>
          <p:cNvPr id="14341" name="Picture 5" descr="C:\Users\User\Desktop\Работа 2020 2021\Праздники, мероприятия\1 июня\I1tVMyX3PW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928670"/>
            <a:ext cx="3571900" cy="25717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1618465116_20-p-svetlii-fon-dlya-prezentatsii-powerpoint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User\Desktop\logo —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2714612" cy="1357306"/>
          </a:xfrm>
          <a:prstGeom prst="rect">
            <a:avLst/>
          </a:prstGeom>
          <a:noFill/>
        </p:spPr>
      </p:pic>
      <p:pic>
        <p:nvPicPr>
          <p:cNvPr id="6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-357214"/>
            <a:ext cx="4643470" cy="2487574"/>
          </a:xfrm>
          <a:prstGeom prst="rect">
            <a:avLst/>
          </a:prstGeom>
          <a:noFill/>
        </p:spPr>
      </p:pic>
      <p:pic>
        <p:nvPicPr>
          <p:cNvPr id="5123" name="Picture 3" descr="C:\Users\User\Desktop\cODlqUmTVK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571612"/>
            <a:ext cx="6759055" cy="50205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3BACA4F-4D0A-41EF-A384-B298A82AA24C}"/>
              </a:ext>
            </a:extLst>
          </p:cNvPr>
          <p:cNvSpPr/>
          <p:nvPr/>
        </p:nvSpPr>
        <p:spPr>
          <a:xfrm>
            <a:off x="126678" y="513946"/>
            <a:ext cx="8939845" cy="6266536"/>
          </a:xfrm>
          <a:prstGeom prst="rect">
            <a:avLst/>
          </a:prstGeom>
          <a:noFill/>
          <a:ln>
            <a:solidFill>
              <a:srgbClr val="009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19" tIns="41559" rIns="83119" bIns="41559"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61C71B-2340-4BA9-9364-974AD562D6BC}"/>
              </a:ext>
            </a:extLst>
          </p:cNvPr>
          <p:cNvSpPr txBox="1"/>
          <p:nvPr/>
        </p:nvSpPr>
        <p:spPr>
          <a:xfrm>
            <a:off x="946409" y="410043"/>
            <a:ext cx="3366171" cy="753865"/>
          </a:xfrm>
          <a:prstGeom prst="rect">
            <a:avLst/>
          </a:prstGeom>
          <a:solidFill>
            <a:srgbClr val="0099B0"/>
          </a:solidFill>
        </p:spPr>
        <p:txBody>
          <a:bodyPr wrap="square" lIns="83119" tIns="41559" rIns="83119" bIns="41559" rtlCol="0">
            <a:spAutoFit/>
          </a:bodyPr>
          <a:lstStyle/>
          <a:p>
            <a:pPr marL="324684" algn="ctr"/>
            <a:r>
              <a:rPr lang="ru-RU" sz="2200" b="1" dirty="0">
                <a:solidFill>
                  <a:schemeClr val="bg1"/>
                </a:solidFill>
                <a:latin typeface="+mj-lt"/>
              </a:rPr>
              <a:t>Спектр направлений подготовки 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" y="72521"/>
            <a:ext cx="732562" cy="696805"/>
          </a:xfrm>
          <a:prstGeom prst="rect">
            <a:avLst/>
          </a:prstGeom>
        </p:spPr>
      </p:pic>
      <p:grpSp>
        <p:nvGrpSpPr>
          <p:cNvPr id="2" name="Группа 4"/>
          <p:cNvGrpSpPr/>
          <p:nvPr/>
        </p:nvGrpSpPr>
        <p:grpSpPr>
          <a:xfrm>
            <a:off x="4437980" y="92170"/>
            <a:ext cx="4628543" cy="6607663"/>
            <a:chOff x="4682135" y="241300"/>
            <a:chExt cx="5084165" cy="7169425"/>
          </a:xfrm>
        </p:grpSpPr>
        <p:pic>
          <p:nvPicPr>
            <p:cNvPr id="1026" name="Рисунок 5" descr="https://sun9-23.userapi.com/sK4woccc5zONs-BWjaDFDQY8VO_JEQ4XzY5iJQ/jURA6oXp_d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" t="12709" r="256" b="6129"/>
            <a:stretch>
              <a:fillRect/>
            </a:stretch>
          </p:blipFill>
          <p:spPr bwMode="auto">
            <a:xfrm>
              <a:off x="4682135" y="241300"/>
              <a:ext cx="5063828" cy="5805955"/>
            </a:xfrm>
            <a:prstGeom prst="rect">
              <a:avLst/>
            </a:prstGeom>
            <a:noFill/>
            <a:ln w="9525">
              <a:solidFill>
                <a:srgbClr val="39B8C5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Группа 9"/>
            <p:cNvGrpSpPr>
              <a:grpSpLocks/>
            </p:cNvGrpSpPr>
            <p:nvPr/>
          </p:nvGrpSpPr>
          <p:grpSpPr bwMode="auto">
            <a:xfrm>
              <a:off x="4682135" y="5963713"/>
              <a:ext cx="5084165" cy="1447012"/>
              <a:chOff x="46531" y="-35308"/>
              <a:chExt cx="2791919" cy="729725"/>
            </a:xfrm>
          </p:grpSpPr>
          <p:sp>
            <p:nvSpPr>
              <p:cNvPr id="3" name="Надпись 2"/>
              <p:cNvSpPr txBox="1">
                <a:spLocks noChangeArrowheads="1"/>
              </p:cNvSpPr>
              <p:nvPr/>
            </p:nvSpPr>
            <p:spPr bwMode="auto">
              <a:xfrm>
                <a:off x="46531" y="-35308"/>
                <a:ext cx="1887043" cy="729725"/>
              </a:xfrm>
              <a:prstGeom prst="rect">
                <a:avLst/>
              </a:prstGeom>
              <a:solidFill>
                <a:srgbClr val="FFF2CC"/>
              </a:solidFill>
              <a:ln w="9525">
                <a:solidFill>
                  <a:srgbClr val="39B8C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119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z="700" b="1" dirty="0" smtClean="0">
                  <a:latin typeface="Arial Black" panose="020B0A04020102020204" pitchFamily="34" charset="0"/>
                </a:endParaRPr>
              </a:p>
              <a:p>
                <a:pPr algn="ctr" defTabSz="83119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z="1300" b="1" dirty="0" smtClean="0">
                  <a:latin typeface="Arial Black" panose="020B0A04020102020204" pitchFamily="34" charset="0"/>
                </a:endParaRPr>
              </a:p>
              <a:p>
                <a:pPr algn="ctr" defTabSz="83119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1300" b="1" dirty="0" smtClean="0">
                    <a:latin typeface="Arial Black" panose="020B0A04020102020204" pitchFamily="34" charset="0"/>
                  </a:rPr>
                  <a:t>Слесарь по ремонту сельскохозяйственных</a:t>
                </a:r>
              </a:p>
              <a:p>
                <a:pPr algn="ctr" defTabSz="83119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1300" b="1" dirty="0" smtClean="0">
                    <a:latin typeface="Arial Black" panose="020B0A04020102020204" pitchFamily="34" charset="0"/>
                  </a:rPr>
                  <a:t>машин</a:t>
                </a:r>
                <a:endParaRPr lang="ru-RU" altLang="ru-RU" sz="1300" dirty="0" smtClean="0">
                  <a:latin typeface="Arial" panose="020B0604020202020204" pitchFamily="34" charset="0"/>
                </a:endParaRPr>
              </a:p>
            </p:txBody>
          </p:sp>
          <p:pic>
            <p:nvPicPr>
              <p:cNvPr id="6" name="Рисунок 6" descr="https://sun9-23.userapi.com/EEFISiRsce_cSRZM2W6oFMINKqrLvclA5idZ2A/8zUqMoEu8Ok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0603" t="9026" r="30820" b="12950"/>
              <a:stretch>
                <a:fillRect/>
              </a:stretch>
            </p:blipFill>
            <p:spPr bwMode="auto">
              <a:xfrm>
                <a:off x="1714500" y="-32023"/>
                <a:ext cx="1123950" cy="726440"/>
              </a:xfrm>
              <a:prstGeom prst="rect">
                <a:avLst/>
              </a:prstGeom>
              <a:noFill/>
              <a:ln w="9525">
                <a:solidFill>
                  <a:srgbClr val="39B8C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" name="Группа 11"/>
          <p:cNvGrpSpPr/>
          <p:nvPr/>
        </p:nvGrpSpPr>
        <p:grpSpPr>
          <a:xfrm>
            <a:off x="633868" y="1464847"/>
            <a:ext cx="3262485" cy="3188071"/>
            <a:chOff x="696264" y="1614722"/>
            <a:chExt cx="3583636" cy="351425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696264" y="3670045"/>
              <a:ext cx="3583636" cy="14589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39B8C5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500" dirty="0" smtClean="0">
                  <a:latin typeface="Arial Black" panose="020B0A04020102020204" pitchFamily="34" charset="0"/>
                </a:rPr>
                <a:t>Технология продукции общественного питания</a:t>
              </a:r>
              <a:endParaRPr lang="ru-RU" sz="1500" dirty="0">
                <a:latin typeface="Arial Black" panose="020B0A04020102020204" pitchFamily="34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264" y="1614722"/>
              <a:ext cx="3583636" cy="2055323"/>
            </a:xfrm>
            <a:prstGeom prst="rect">
              <a:avLst/>
            </a:prstGeom>
            <a:ln>
              <a:solidFill>
                <a:srgbClr val="39B8C5"/>
              </a:solidFill>
            </a:ln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6875" y="4747053"/>
            <a:ext cx="1459068" cy="1939294"/>
          </a:xfrm>
          <a:prstGeom prst="rect">
            <a:avLst/>
          </a:prstGeom>
          <a:ln>
            <a:solidFill>
              <a:srgbClr val="39B8C5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5111" y="4919006"/>
            <a:ext cx="1972275" cy="1475945"/>
          </a:xfrm>
          <a:prstGeom prst="rect">
            <a:avLst/>
          </a:prstGeom>
          <a:ln>
            <a:solidFill>
              <a:srgbClr val="39B8C5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6678786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1618465116_20-p-svetlii-fon-dlya-prezentatsii-powerpoint-20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04" y="0"/>
            <a:ext cx="9165404" cy="6858000"/>
          </a:xfrm>
          <a:prstGeom prst="rect">
            <a:avLst/>
          </a:prstGeom>
          <a:noFill/>
        </p:spPr>
      </p:pic>
      <p:pic>
        <p:nvPicPr>
          <p:cNvPr id="1028" name="Picture 4" descr="C:\Users\User\Desktop\logo —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2714612" cy="1357306"/>
          </a:xfrm>
          <a:prstGeom prst="rect">
            <a:avLst/>
          </a:prstGeom>
          <a:noFill/>
        </p:spPr>
      </p:pic>
      <p:pic>
        <p:nvPicPr>
          <p:cNvPr id="1029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-285776"/>
            <a:ext cx="4500529" cy="2410998"/>
          </a:xfrm>
          <a:prstGeom prst="rect">
            <a:avLst/>
          </a:prstGeom>
          <a:noFill/>
        </p:spPr>
      </p:pic>
      <p:pic>
        <p:nvPicPr>
          <p:cNvPr id="3075" name="Picture 3" descr="C:\Users\User\Desktop\Работа 2021-2022\ВОЛОНТЁРЫ\фото\O9JVykgeT9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857364"/>
            <a:ext cx="5214974" cy="472745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857884" y="1928802"/>
            <a:ext cx="29289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РЕАЛИЗУЕМЫЕ ПРОЕКТЫ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«Будущее  России зависит от нас»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«Наш Выбор»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«Олимп»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«Вместе за  руку»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«Стратегия  успеха»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«Ступени»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1618465116_20-p-svetlii-fon-dlya-prezentatsii-powerpoint-20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04" y="0"/>
            <a:ext cx="9165404" cy="6858000"/>
          </a:xfrm>
          <a:prstGeom prst="rect">
            <a:avLst/>
          </a:prstGeom>
          <a:noFill/>
        </p:spPr>
      </p:pic>
      <p:pic>
        <p:nvPicPr>
          <p:cNvPr id="1028" name="Picture 4" descr="C:\Users\User\Desktop\logo —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2714612" cy="1357306"/>
          </a:xfrm>
          <a:prstGeom prst="rect">
            <a:avLst/>
          </a:prstGeom>
          <a:noFill/>
        </p:spPr>
      </p:pic>
      <p:pic>
        <p:nvPicPr>
          <p:cNvPr id="1029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-285776"/>
            <a:ext cx="4500529" cy="2410998"/>
          </a:xfrm>
          <a:prstGeom prst="rect">
            <a:avLst/>
          </a:prstGeom>
          <a:noFill/>
        </p:spPr>
      </p:pic>
      <p:pic>
        <p:nvPicPr>
          <p:cNvPr id="1030" name="Picture 6" descr="C:\Users\User\Desktop\DPujbnYsK-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1714488"/>
            <a:ext cx="7369498" cy="4909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1618465116_20-p-svetlii-fon-dlya-prezentatsii-powerpoint-20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04" y="0"/>
            <a:ext cx="9165404" cy="6858000"/>
          </a:xfrm>
          <a:prstGeom prst="rect">
            <a:avLst/>
          </a:prstGeom>
          <a:noFill/>
        </p:spPr>
      </p:pic>
      <p:pic>
        <p:nvPicPr>
          <p:cNvPr id="1028" name="Picture 4" descr="C:\Users\User\Desktop\logo —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2714612" cy="1357306"/>
          </a:xfrm>
          <a:prstGeom prst="rect">
            <a:avLst/>
          </a:prstGeom>
          <a:noFill/>
        </p:spPr>
      </p:pic>
      <p:pic>
        <p:nvPicPr>
          <p:cNvPr id="1029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-285776"/>
            <a:ext cx="4500529" cy="2410998"/>
          </a:xfrm>
          <a:prstGeom prst="rect">
            <a:avLst/>
          </a:prstGeom>
          <a:noFill/>
        </p:spPr>
      </p:pic>
      <p:pic>
        <p:nvPicPr>
          <p:cNvPr id="4099" name="Picture 3" descr="C:\Users\User\Desktop\Работа 2021-2022\6e2df940-68d4-4b76-8801-7288d41799f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714488"/>
            <a:ext cx="4857784" cy="3875488"/>
          </a:xfrm>
          <a:prstGeom prst="rect">
            <a:avLst/>
          </a:prstGeom>
          <a:noFill/>
        </p:spPr>
      </p:pic>
      <p:pic>
        <p:nvPicPr>
          <p:cNvPr id="4100" name="Picture 4" descr="C:\Users\User\Desktop\Работа 2021-2022\d17be696-a698-4e72-b10a-ee3c602f1df7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2857496"/>
            <a:ext cx="3809984" cy="38099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1618465116_20-p-svetlii-fon-dlya-prezentatsii-powerpoint-20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04" y="0"/>
            <a:ext cx="9165404" cy="6858000"/>
          </a:xfrm>
          <a:prstGeom prst="rect">
            <a:avLst/>
          </a:prstGeom>
          <a:noFill/>
        </p:spPr>
      </p:pic>
      <p:pic>
        <p:nvPicPr>
          <p:cNvPr id="1028" name="Picture 4" descr="C:\Users\User\Desktop\logo —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2714612" cy="1357306"/>
          </a:xfrm>
          <a:prstGeom prst="rect">
            <a:avLst/>
          </a:prstGeom>
          <a:noFill/>
        </p:spPr>
      </p:pic>
      <p:pic>
        <p:nvPicPr>
          <p:cNvPr id="1029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-285776"/>
            <a:ext cx="4500529" cy="2410998"/>
          </a:xfrm>
          <a:prstGeom prst="rect">
            <a:avLst/>
          </a:prstGeom>
          <a:noFill/>
        </p:spPr>
      </p:pic>
      <p:pic>
        <p:nvPicPr>
          <p:cNvPr id="1026" name="Picture 2" descr="C:\Users\User\Desktop\iB4f80kXW6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1855163"/>
            <a:ext cx="6215106" cy="414081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618465116_20-p-svetlii-fon-dlya-prezentatsii-powerpoint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9291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С  2016 года техникум  стал базовой профессиональной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образовательной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организацией.  Волонтерский центр расширяет свою деятельность, совершенствует свою работу со студентами, имеющими ограниченные возможности здоровья. 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pic>
        <p:nvPicPr>
          <p:cNvPr id="6147" name="Picture 3" descr="C:\Users\User\Desktop\Работа 2021-2022\ВОЛОНТЁРЫ\фото\3ac47a64-b8c6-465d-9f6e-93802df81617 (1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42852"/>
            <a:ext cx="6034617" cy="4525963"/>
          </a:xfrm>
          <a:prstGeom prst="rect">
            <a:avLst/>
          </a:prstGeom>
          <a:noFill/>
        </p:spPr>
      </p:pic>
      <p:pic>
        <p:nvPicPr>
          <p:cNvPr id="7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-357214"/>
            <a:ext cx="4643470" cy="24875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1618465116_20-p-svetlii-fon-dlya-prezentatsii-powerpoint-20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04" y="0"/>
            <a:ext cx="9165404" cy="6858000"/>
          </a:xfrm>
          <a:prstGeom prst="rect">
            <a:avLst/>
          </a:prstGeom>
          <a:noFill/>
        </p:spPr>
      </p:pic>
      <p:pic>
        <p:nvPicPr>
          <p:cNvPr id="1028" name="Picture 4" descr="C:\Users\User\Desktop\logo —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2714612" cy="1357306"/>
          </a:xfrm>
          <a:prstGeom prst="rect">
            <a:avLst/>
          </a:prstGeom>
          <a:noFill/>
        </p:spPr>
      </p:pic>
      <p:pic>
        <p:nvPicPr>
          <p:cNvPr id="1029" name="Picture 5" descr="C:\Users\User\Desktop\XqQPrBc1Nzc — копия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-290914"/>
            <a:ext cx="4643470" cy="2487574"/>
          </a:xfrm>
          <a:prstGeom prst="rect">
            <a:avLst/>
          </a:prstGeom>
          <a:noFill/>
        </p:spPr>
      </p:pic>
      <p:pic>
        <p:nvPicPr>
          <p:cNvPr id="5123" name="Picture 3" descr="C:\Users\User\Desktop\Работа 2021-2022\ВОЛОНТЁРЫ\фото\Рисунок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142852"/>
            <a:ext cx="3722695" cy="3828108"/>
          </a:xfrm>
          <a:prstGeom prst="rect">
            <a:avLst/>
          </a:prstGeom>
          <a:noFill/>
        </p:spPr>
      </p:pic>
      <p:pic>
        <p:nvPicPr>
          <p:cNvPr id="5124" name="Picture 4" descr="D:\рабочий стол\флешка черная\Мичуринский Техникум\IMG_90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857628"/>
            <a:ext cx="4286248" cy="2857246"/>
          </a:xfrm>
          <a:prstGeom prst="rect">
            <a:avLst/>
          </a:prstGeom>
          <a:noFill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071942"/>
            <a:ext cx="3571900" cy="238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54</Words>
  <PresentationFormat>Экран (4:3)</PresentationFormat>
  <Paragraphs>19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  С  2016 года техникум  стал базовой профессиональной образовательной организацией.  Волонтерский центр расширяет свою деятельность, совершенствует свою работу со студентами, имеющими ограниченные возможности здоровья. 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32</cp:revision>
  <dcterms:created xsi:type="dcterms:W3CDTF">2022-02-24T08:28:30Z</dcterms:created>
  <dcterms:modified xsi:type="dcterms:W3CDTF">2023-02-07T11:57:39Z</dcterms:modified>
</cp:coreProperties>
</file>