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3" r:id="rId6"/>
    <p:sldId id="294" r:id="rId7"/>
    <p:sldId id="261" r:id="rId8"/>
    <p:sldId id="260" r:id="rId9"/>
    <p:sldId id="262" r:id="rId10"/>
    <p:sldId id="263" r:id="rId11"/>
    <p:sldId id="265" r:id="rId12"/>
    <p:sldId id="264" r:id="rId13"/>
    <p:sldId id="266" r:id="rId14"/>
    <p:sldId id="267" r:id="rId15"/>
    <p:sldId id="268" r:id="rId16"/>
    <p:sldId id="271" r:id="rId17"/>
    <p:sldId id="270" r:id="rId18"/>
    <p:sldId id="272" r:id="rId19"/>
    <p:sldId id="273" r:id="rId20"/>
    <p:sldId id="274" r:id="rId21"/>
    <p:sldId id="295" r:id="rId22"/>
    <p:sldId id="277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7" r:id="rId32"/>
    <p:sldId id="286" r:id="rId33"/>
    <p:sldId id="290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6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471B08-8AF0-461A-8E9C-18BD0B63A6F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737C97-4B0E-470E-8368-4BE641980E94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Задачи волонтерского отряда: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6ED9A24-8D52-4512-8F6E-BFA6C4248D05}" type="parTrans" cxnId="{0AC243ED-E465-492D-8F52-2BCD2F333096}">
      <dgm:prSet/>
      <dgm:spPr/>
      <dgm:t>
        <a:bodyPr/>
        <a:lstStyle/>
        <a:p>
          <a:endParaRPr lang="ru-RU"/>
        </a:p>
      </dgm:t>
    </dgm:pt>
    <dgm:pt modelId="{0538C486-56BE-4569-ACBA-2737ED399871}" type="sibTrans" cxnId="{0AC243ED-E465-492D-8F52-2BCD2F333096}">
      <dgm:prSet/>
      <dgm:spPr/>
      <dgm:t>
        <a:bodyPr/>
        <a:lstStyle/>
        <a:p>
          <a:endParaRPr lang="ru-RU"/>
        </a:p>
      </dgm:t>
    </dgm:pt>
    <dgm:pt modelId="{DE3D38C7-BB0A-43BC-B1CC-2C96CB679966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Развитие высоких нравственных качеств путём пропаганды идей добровольного труда на благо общества.  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731C3D9-0DCC-47A4-8E94-6701CC440607}" type="parTrans" cxnId="{FE3011AC-9BFF-4CA1-837B-0DA45169AFF2}">
      <dgm:prSet/>
      <dgm:spPr/>
      <dgm:t>
        <a:bodyPr/>
        <a:lstStyle/>
        <a:p>
          <a:endParaRPr lang="ru-RU"/>
        </a:p>
      </dgm:t>
    </dgm:pt>
    <dgm:pt modelId="{7C819B6C-3AD2-4B6F-AE71-A471FE850CCF}" type="sibTrans" cxnId="{FE3011AC-9BFF-4CA1-837B-0DA45169AFF2}">
      <dgm:prSet/>
      <dgm:spPr/>
      <dgm:t>
        <a:bodyPr/>
        <a:lstStyle/>
        <a:p>
          <a:endParaRPr lang="ru-RU"/>
        </a:p>
      </dgm:t>
    </dgm:pt>
    <dgm:pt modelId="{E9E5241B-312D-484F-BBA5-9AA37449277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Формирование положительного социального опыта детей и подростков.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6C0A8C9-40F3-48F7-8279-F697641C30C3}" type="parTrans" cxnId="{86281A56-4A58-49F1-B74D-3EDDDC729B10}">
      <dgm:prSet/>
      <dgm:spPr/>
      <dgm:t>
        <a:bodyPr/>
        <a:lstStyle/>
        <a:p>
          <a:endParaRPr lang="ru-RU"/>
        </a:p>
      </dgm:t>
    </dgm:pt>
    <dgm:pt modelId="{3C5CC468-072E-4782-B3E1-F30ABCDD0D8C}" type="sibTrans" cxnId="{86281A56-4A58-49F1-B74D-3EDDDC729B10}">
      <dgm:prSet/>
      <dgm:spPr/>
      <dgm:t>
        <a:bodyPr/>
        <a:lstStyle/>
        <a:p>
          <a:endParaRPr lang="ru-RU"/>
        </a:p>
      </dgm:t>
    </dgm:pt>
    <dgm:pt modelId="{F5E028E0-4E46-439A-846A-DD25688AED61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Вовлечение детей и подростков в добровольческую деятельность, в проекты, связанные с оказанием конкретной помощи социально незащищенным слоям населения, охраной окружающей среды.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3658305-0FA4-4D09-AB9B-3094BFDD3FCC}" type="parTrans" cxnId="{DF3EFF53-9628-4772-A438-DC5CF7533FBB}">
      <dgm:prSet/>
      <dgm:spPr/>
      <dgm:t>
        <a:bodyPr/>
        <a:lstStyle/>
        <a:p>
          <a:endParaRPr lang="ru-RU"/>
        </a:p>
      </dgm:t>
    </dgm:pt>
    <dgm:pt modelId="{AA8F1DD0-5587-4D01-A7B0-82E8B0959B76}" type="sibTrans" cxnId="{DF3EFF53-9628-4772-A438-DC5CF7533FBB}">
      <dgm:prSet/>
      <dgm:spPr/>
      <dgm:t>
        <a:bodyPr/>
        <a:lstStyle/>
        <a:p>
          <a:endParaRPr lang="ru-RU"/>
        </a:p>
      </dgm:t>
    </dgm:pt>
    <dgm:pt modelId="{8595E623-2F96-4305-954F-82DE5F091234}" type="pres">
      <dgm:prSet presAssocID="{4F471B08-8AF0-461A-8E9C-18BD0B63A6F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307D865-D6D0-4772-B5F8-B583EC3DFE5D}" type="pres">
      <dgm:prSet presAssocID="{5E737C97-4B0E-470E-8368-4BE641980E94}" presName="root" presStyleCnt="0"/>
      <dgm:spPr/>
    </dgm:pt>
    <dgm:pt modelId="{7F49F9A0-EA60-4B29-B749-EB62D9715AB7}" type="pres">
      <dgm:prSet presAssocID="{5E737C97-4B0E-470E-8368-4BE641980E94}" presName="rootComposite" presStyleCnt="0"/>
      <dgm:spPr/>
    </dgm:pt>
    <dgm:pt modelId="{5E383F5A-374B-4E69-80B5-FD63D14FC1EF}" type="pres">
      <dgm:prSet presAssocID="{5E737C97-4B0E-470E-8368-4BE641980E94}" presName="rootText" presStyleLbl="node1" presStyleIdx="0" presStyleCnt="1" custScaleX="330982" custLinFactNeighborX="-128" custLinFactNeighborY="-98414"/>
      <dgm:spPr/>
      <dgm:t>
        <a:bodyPr/>
        <a:lstStyle/>
        <a:p>
          <a:endParaRPr lang="ru-RU"/>
        </a:p>
      </dgm:t>
    </dgm:pt>
    <dgm:pt modelId="{27E987BE-1BDF-4C04-8F4A-95284B441002}" type="pres">
      <dgm:prSet presAssocID="{5E737C97-4B0E-470E-8368-4BE641980E94}" presName="rootConnector" presStyleLbl="node1" presStyleIdx="0" presStyleCnt="1"/>
      <dgm:spPr/>
      <dgm:t>
        <a:bodyPr/>
        <a:lstStyle/>
        <a:p>
          <a:endParaRPr lang="ru-RU"/>
        </a:p>
      </dgm:t>
    </dgm:pt>
    <dgm:pt modelId="{8061536D-B627-40FF-94C4-3E1158357B92}" type="pres">
      <dgm:prSet presAssocID="{5E737C97-4B0E-470E-8368-4BE641980E94}" presName="childShape" presStyleCnt="0"/>
      <dgm:spPr/>
    </dgm:pt>
    <dgm:pt modelId="{B0F739E4-38E8-48F5-8824-631B5FCAA4B0}" type="pres">
      <dgm:prSet presAssocID="{D731C3D9-0DCC-47A4-8E94-6701CC440607}" presName="Name13" presStyleLbl="parChTrans1D2" presStyleIdx="0" presStyleCnt="3"/>
      <dgm:spPr/>
      <dgm:t>
        <a:bodyPr/>
        <a:lstStyle/>
        <a:p>
          <a:endParaRPr lang="ru-RU"/>
        </a:p>
      </dgm:t>
    </dgm:pt>
    <dgm:pt modelId="{525F8331-D1B8-4887-9C7F-205ECD1EE0DF}" type="pres">
      <dgm:prSet presAssocID="{DE3D38C7-BB0A-43BC-B1CC-2C96CB679966}" presName="childText" presStyleLbl="bgAcc1" presStyleIdx="0" presStyleCnt="3" custScaleX="37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A9C14-8067-4786-9B6A-B79602F57FF5}" type="pres">
      <dgm:prSet presAssocID="{86C0A8C9-40F3-48F7-8279-F697641C30C3}" presName="Name13" presStyleLbl="parChTrans1D2" presStyleIdx="1" presStyleCnt="3"/>
      <dgm:spPr/>
      <dgm:t>
        <a:bodyPr/>
        <a:lstStyle/>
        <a:p>
          <a:endParaRPr lang="ru-RU"/>
        </a:p>
      </dgm:t>
    </dgm:pt>
    <dgm:pt modelId="{3CEA8D98-D38C-4AEE-A506-AAF53FB7EB6D}" type="pres">
      <dgm:prSet presAssocID="{E9E5241B-312D-484F-BBA5-9AA37449277D}" presName="childText" presStyleLbl="bgAcc1" presStyleIdx="1" presStyleCnt="3" custScaleX="37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D4719-9FA7-4883-ABA1-3679636F69D5}" type="pres">
      <dgm:prSet presAssocID="{73658305-0FA4-4D09-AB9B-3094BFDD3FCC}" presName="Name13" presStyleLbl="parChTrans1D2" presStyleIdx="2" presStyleCnt="3"/>
      <dgm:spPr/>
      <dgm:t>
        <a:bodyPr/>
        <a:lstStyle/>
        <a:p>
          <a:endParaRPr lang="ru-RU"/>
        </a:p>
      </dgm:t>
    </dgm:pt>
    <dgm:pt modelId="{1691E515-4B8E-41C2-8E57-9C68519E0392}" type="pres">
      <dgm:prSet presAssocID="{F5E028E0-4E46-439A-846A-DD25688AED61}" presName="childText" presStyleLbl="bgAcc1" presStyleIdx="2" presStyleCnt="3" custScaleX="37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11B1C9-DBF2-4F92-9126-97022DE63B49}" type="presOf" srcId="{73658305-0FA4-4D09-AB9B-3094BFDD3FCC}" destId="{3E0D4719-9FA7-4883-ABA1-3679636F69D5}" srcOrd="0" destOrd="0" presId="urn:microsoft.com/office/officeart/2005/8/layout/hierarchy3"/>
    <dgm:cxn modelId="{217FF932-A443-4E8A-B7E1-28964A5C692A}" type="presOf" srcId="{D731C3D9-0DCC-47A4-8E94-6701CC440607}" destId="{B0F739E4-38E8-48F5-8824-631B5FCAA4B0}" srcOrd="0" destOrd="0" presId="urn:microsoft.com/office/officeart/2005/8/layout/hierarchy3"/>
    <dgm:cxn modelId="{DF3EFF53-9628-4772-A438-DC5CF7533FBB}" srcId="{5E737C97-4B0E-470E-8368-4BE641980E94}" destId="{F5E028E0-4E46-439A-846A-DD25688AED61}" srcOrd="2" destOrd="0" parTransId="{73658305-0FA4-4D09-AB9B-3094BFDD3FCC}" sibTransId="{AA8F1DD0-5587-4D01-A7B0-82E8B0959B76}"/>
    <dgm:cxn modelId="{FE3011AC-9BFF-4CA1-837B-0DA45169AFF2}" srcId="{5E737C97-4B0E-470E-8368-4BE641980E94}" destId="{DE3D38C7-BB0A-43BC-B1CC-2C96CB679966}" srcOrd="0" destOrd="0" parTransId="{D731C3D9-0DCC-47A4-8E94-6701CC440607}" sibTransId="{7C819B6C-3AD2-4B6F-AE71-A471FE850CCF}"/>
    <dgm:cxn modelId="{272784E0-93E5-4C99-9D0B-8E5B4C1BA134}" type="presOf" srcId="{4F471B08-8AF0-461A-8E9C-18BD0B63A6F0}" destId="{8595E623-2F96-4305-954F-82DE5F091234}" srcOrd="0" destOrd="0" presId="urn:microsoft.com/office/officeart/2005/8/layout/hierarchy3"/>
    <dgm:cxn modelId="{BDA6BB52-F3D1-467B-A34B-293C298B073F}" type="presOf" srcId="{E9E5241B-312D-484F-BBA5-9AA37449277D}" destId="{3CEA8D98-D38C-4AEE-A506-AAF53FB7EB6D}" srcOrd="0" destOrd="0" presId="urn:microsoft.com/office/officeart/2005/8/layout/hierarchy3"/>
    <dgm:cxn modelId="{CD88CEC6-7193-41DE-AE7C-A5E0A12AFBE4}" type="presOf" srcId="{DE3D38C7-BB0A-43BC-B1CC-2C96CB679966}" destId="{525F8331-D1B8-4887-9C7F-205ECD1EE0DF}" srcOrd="0" destOrd="0" presId="urn:microsoft.com/office/officeart/2005/8/layout/hierarchy3"/>
    <dgm:cxn modelId="{86281A56-4A58-49F1-B74D-3EDDDC729B10}" srcId="{5E737C97-4B0E-470E-8368-4BE641980E94}" destId="{E9E5241B-312D-484F-BBA5-9AA37449277D}" srcOrd="1" destOrd="0" parTransId="{86C0A8C9-40F3-48F7-8279-F697641C30C3}" sibTransId="{3C5CC468-072E-4782-B3E1-F30ABCDD0D8C}"/>
    <dgm:cxn modelId="{0AC243ED-E465-492D-8F52-2BCD2F333096}" srcId="{4F471B08-8AF0-461A-8E9C-18BD0B63A6F0}" destId="{5E737C97-4B0E-470E-8368-4BE641980E94}" srcOrd="0" destOrd="0" parTransId="{36ED9A24-8D52-4512-8F6E-BFA6C4248D05}" sibTransId="{0538C486-56BE-4569-ACBA-2737ED399871}"/>
    <dgm:cxn modelId="{56307D55-E17B-4582-8B15-303874AD0ECA}" type="presOf" srcId="{F5E028E0-4E46-439A-846A-DD25688AED61}" destId="{1691E515-4B8E-41C2-8E57-9C68519E0392}" srcOrd="0" destOrd="0" presId="urn:microsoft.com/office/officeart/2005/8/layout/hierarchy3"/>
    <dgm:cxn modelId="{BE23B70C-D6EA-45D9-962A-04C0E5E3D179}" type="presOf" srcId="{5E737C97-4B0E-470E-8368-4BE641980E94}" destId="{27E987BE-1BDF-4C04-8F4A-95284B441002}" srcOrd="1" destOrd="0" presId="urn:microsoft.com/office/officeart/2005/8/layout/hierarchy3"/>
    <dgm:cxn modelId="{3DF8C8B8-AE45-471E-BA97-A45D9F2591CF}" type="presOf" srcId="{5E737C97-4B0E-470E-8368-4BE641980E94}" destId="{5E383F5A-374B-4E69-80B5-FD63D14FC1EF}" srcOrd="0" destOrd="0" presId="urn:microsoft.com/office/officeart/2005/8/layout/hierarchy3"/>
    <dgm:cxn modelId="{3A5B4388-866E-435E-8496-4EE938354682}" type="presOf" srcId="{86C0A8C9-40F3-48F7-8279-F697641C30C3}" destId="{FAFA9C14-8067-4786-9B6A-B79602F57FF5}" srcOrd="0" destOrd="0" presId="urn:microsoft.com/office/officeart/2005/8/layout/hierarchy3"/>
    <dgm:cxn modelId="{BA4F85A3-C006-4ED9-8FBC-052A74839628}" type="presParOf" srcId="{8595E623-2F96-4305-954F-82DE5F091234}" destId="{D307D865-D6D0-4772-B5F8-B583EC3DFE5D}" srcOrd="0" destOrd="0" presId="urn:microsoft.com/office/officeart/2005/8/layout/hierarchy3"/>
    <dgm:cxn modelId="{5F5CC1A6-13BD-43B7-BDB2-1C0CCA47673C}" type="presParOf" srcId="{D307D865-D6D0-4772-B5F8-B583EC3DFE5D}" destId="{7F49F9A0-EA60-4B29-B749-EB62D9715AB7}" srcOrd="0" destOrd="0" presId="urn:microsoft.com/office/officeart/2005/8/layout/hierarchy3"/>
    <dgm:cxn modelId="{930B0744-C215-472A-B03D-DB768ED6ED4B}" type="presParOf" srcId="{7F49F9A0-EA60-4B29-B749-EB62D9715AB7}" destId="{5E383F5A-374B-4E69-80B5-FD63D14FC1EF}" srcOrd="0" destOrd="0" presId="urn:microsoft.com/office/officeart/2005/8/layout/hierarchy3"/>
    <dgm:cxn modelId="{AEDB2185-F108-4CDE-A277-6A1497B1646D}" type="presParOf" srcId="{7F49F9A0-EA60-4B29-B749-EB62D9715AB7}" destId="{27E987BE-1BDF-4C04-8F4A-95284B441002}" srcOrd="1" destOrd="0" presId="urn:microsoft.com/office/officeart/2005/8/layout/hierarchy3"/>
    <dgm:cxn modelId="{7ED491C5-337E-4FF3-87E4-4B1A90E5EC1F}" type="presParOf" srcId="{D307D865-D6D0-4772-B5F8-B583EC3DFE5D}" destId="{8061536D-B627-40FF-94C4-3E1158357B92}" srcOrd="1" destOrd="0" presId="urn:microsoft.com/office/officeart/2005/8/layout/hierarchy3"/>
    <dgm:cxn modelId="{959E728E-FD4F-40F2-A283-7E3A665A605C}" type="presParOf" srcId="{8061536D-B627-40FF-94C4-3E1158357B92}" destId="{B0F739E4-38E8-48F5-8824-631B5FCAA4B0}" srcOrd="0" destOrd="0" presId="urn:microsoft.com/office/officeart/2005/8/layout/hierarchy3"/>
    <dgm:cxn modelId="{8C04F7FF-B94F-403F-9DFA-B677AB7F4817}" type="presParOf" srcId="{8061536D-B627-40FF-94C4-3E1158357B92}" destId="{525F8331-D1B8-4887-9C7F-205ECD1EE0DF}" srcOrd="1" destOrd="0" presId="urn:microsoft.com/office/officeart/2005/8/layout/hierarchy3"/>
    <dgm:cxn modelId="{16B53E1B-E461-4CF7-A06F-2D50B6A25DC9}" type="presParOf" srcId="{8061536D-B627-40FF-94C4-3E1158357B92}" destId="{FAFA9C14-8067-4786-9B6A-B79602F57FF5}" srcOrd="2" destOrd="0" presId="urn:microsoft.com/office/officeart/2005/8/layout/hierarchy3"/>
    <dgm:cxn modelId="{02120C75-6DDB-4249-94DB-DC754C6A6C1F}" type="presParOf" srcId="{8061536D-B627-40FF-94C4-3E1158357B92}" destId="{3CEA8D98-D38C-4AEE-A506-AAF53FB7EB6D}" srcOrd="3" destOrd="0" presId="urn:microsoft.com/office/officeart/2005/8/layout/hierarchy3"/>
    <dgm:cxn modelId="{4D26BA36-EE8C-4EC1-A90F-0152E8914609}" type="presParOf" srcId="{8061536D-B627-40FF-94C4-3E1158357B92}" destId="{3E0D4719-9FA7-4883-ABA1-3679636F69D5}" srcOrd="4" destOrd="0" presId="urn:microsoft.com/office/officeart/2005/8/layout/hierarchy3"/>
    <dgm:cxn modelId="{27B8C9F4-2B4D-4A4F-9925-C170FE6F87E1}" type="presParOf" srcId="{8061536D-B627-40FF-94C4-3E1158357B92}" destId="{1691E515-4B8E-41C2-8E57-9C68519E039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471B08-8AF0-461A-8E9C-18BD0B63A6F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737C97-4B0E-470E-8368-4BE641980E94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Задачи волонтерского отряда: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6ED9A24-8D52-4512-8F6E-BFA6C4248D05}" type="parTrans" cxnId="{0AC243ED-E465-492D-8F52-2BCD2F333096}">
      <dgm:prSet/>
      <dgm:spPr/>
      <dgm:t>
        <a:bodyPr/>
        <a:lstStyle/>
        <a:p>
          <a:endParaRPr lang="ru-RU"/>
        </a:p>
      </dgm:t>
    </dgm:pt>
    <dgm:pt modelId="{0538C486-56BE-4569-ACBA-2737ED399871}" type="sibTrans" cxnId="{0AC243ED-E465-492D-8F52-2BCD2F333096}">
      <dgm:prSet/>
      <dgm:spPr/>
      <dgm:t>
        <a:bodyPr/>
        <a:lstStyle/>
        <a:p>
          <a:endParaRPr lang="ru-RU"/>
        </a:p>
      </dgm:t>
    </dgm:pt>
    <dgm:pt modelId="{DE3D38C7-BB0A-43BC-B1CC-2C96CB679966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Привлечение молодежи к здоровым формам проведения досуга и общественно полезной деятельности. 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731C3D9-0DCC-47A4-8E94-6701CC440607}" type="parTrans" cxnId="{FE3011AC-9BFF-4CA1-837B-0DA45169AFF2}">
      <dgm:prSet/>
      <dgm:spPr/>
      <dgm:t>
        <a:bodyPr/>
        <a:lstStyle/>
        <a:p>
          <a:endParaRPr lang="ru-RU"/>
        </a:p>
      </dgm:t>
    </dgm:pt>
    <dgm:pt modelId="{7C819B6C-3AD2-4B6F-AE71-A471FE850CCF}" type="sibTrans" cxnId="{FE3011AC-9BFF-4CA1-837B-0DA45169AFF2}">
      <dgm:prSet/>
      <dgm:spPr/>
      <dgm:t>
        <a:bodyPr/>
        <a:lstStyle/>
        <a:p>
          <a:endParaRPr lang="ru-RU"/>
        </a:p>
      </dgm:t>
    </dgm:pt>
    <dgm:pt modelId="{E9E5241B-312D-484F-BBA5-9AA37449277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Развитие позитивной мотивации подростков к ведению ЗОЖ, формирование навыков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здоровьесберегающего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поведения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6C0A8C9-40F3-48F7-8279-F697641C30C3}" type="parTrans" cxnId="{86281A56-4A58-49F1-B74D-3EDDDC729B10}">
      <dgm:prSet/>
      <dgm:spPr/>
      <dgm:t>
        <a:bodyPr/>
        <a:lstStyle/>
        <a:p>
          <a:endParaRPr lang="ru-RU"/>
        </a:p>
      </dgm:t>
    </dgm:pt>
    <dgm:pt modelId="{3C5CC468-072E-4782-B3E1-F30ABCDD0D8C}" type="sibTrans" cxnId="{86281A56-4A58-49F1-B74D-3EDDDC729B10}">
      <dgm:prSet/>
      <dgm:spPr/>
      <dgm:t>
        <a:bodyPr/>
        <a:lstStyle/>
        <a:p>
          <a:endParaRPr lang="ru-RU"/>
        </a:p>
      </dgm:t>
    </dgm:pt>
    <dgm:pt modelId="{F5E028E0-4E46-439A-846A-DD25688AED61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Внедрение социальных проектов, социальных программ, мероприятий, акций и участие в них.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3658305-0FA4-4D09-AB9B-3094BFDD3FCC}" type="parTrans" cxnId="{DF3EFF53-9628-4772-A438-DC5CF7533FBB}">
      <dgm:prSet/>
      <dgm:spPr/>
      <dgm:t>
        <a:bodyPr/>
        <a:lstStyle/>
        <a:p>
          <a:endParaRPr lang="ru-RU"/>
        </a:p>
      </dgm:t>
    </dgm:pt>
    <dgm:pt modelId="{AA8F1DD0-5587-4D01-A7B0-82E8B0959B76}" type="sibTrans" cxnId="{DF3EFF53-9628-4772-A438-DC5CF7533FBB}">
      <dgm:prSet/>
      <dgm:spPr/>
      <dgm:t>
        <a:bodyPr/>
        <a:lstStyle/>
        <a:p>
          <a:endParaRPr lang="ru-RU"/>
        </a:p>
      </dgm:t>
    </dgm:pt>
    <dgm:pt modelId="{8595E623-2F96-4305-954F-82DE5F091234}" type="pres">
      <dgm:prSet presAssocID="{4F471B08-8AF0-461A-8E9C-18BD0B63A6F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307D865-D6D0-4772-B5F8-B583EC3DFE5D}" type="pres">
      <dgm:prSet presAssocID="{5E737C97-4B0E-470E-8368-4BE641980E94}" presName="root" presStyleCnt="0"/>
      <dgm:spPr/>
    </dgm:pt>
    <dgm:pt modelId="{7F49F9A0-EA60-4B29-B749-EB62D9715AB7}" type="pres">
      <dgm:prSet presAssocID="{5E737C97-4B0E-470E-8368-4BE641980E94}" presName="rootComposite" presStyleCnt="0"/>
      <dgm:spPr/>
    </dgm:pt>
    <dgm:pt modelId="{5E383F5A-374B-4E69-80B5-FD63D14FC1EF}" type="pres">
      <dgm:prSet presAssocID="{5E737C97-4B0E-470E-8368-4BE641980E94}" presName="rootText" presStyleLbl="node1" presStyleIdx="0" presStyleCnt="1" custScaleX="330982" custLinFactNeighborX="-128" custLinFactNeighborY="-98414"/>
      <dgm:spPr/>
      <dgm:t>
        <a:bodyPr/>
        <a:lstStyle/>
        <a:p>
          <a:endParaRPr lang="ru-RU"/>
        </a:p>
      </dgm:t>
    </dgm:pt>
    <dgm:pt modelId="{27E987BE-1BDF-4C04-8F4A-95284B441002}" type="pres">
      <dgm:prSet presAssocID="{5E737C97-4B0E-470E-8368-4BE641980E94}" presName="rootConnector" presStyleLbl="node1" presStyleIdx="0" presStyleCnt="1"/>
      <dgm:spPr/>
      <dgm:t>
        <a:bodyPr/>
        <a:lstStyle/>
        <a:p>
          <a:endParaRPr lang="ru-RU"/>
        </a:p>
      </dgm:t>
    </dgm:pt>
    <dgm:pt modelId="{8061536D-B627-40FF-94C4-3E1158357B92}" type="pres">
      <dgm:prSet presAssocID="{5E737C97-4B0E-470E-8368-4BE641980E94}" presName="childShape" presStyleCnt="0"/>
      <dgm:spPr/>
    </dgm:pt>
    <dgm:pt modelId="{B0F739E4-38E8-48F5-8824-631B5FCAA4B0}" type="pres">
      <dgm:prSet presAssocID="{D731C3D9-0DCC-47A4-8E94-6701CC440607}" presName="Name13" presStyleLbl="parChTrans1D2" presStyleIdx="0" presStyleCnt="3"/>
      <dgm:spPr/>
      <dgm:t>
        <a:bodyPr/>
        <a:lstStyle/>
        <a:p>
          <a:endParaRPr lang="ru-RU"/>
        </a:p>
      </dgm:t>
    </dgm:pt>
    <dgm:pt modelId="{525F8331-D1B8-4887-9C7F-205ECD1EE0DF}" type="pres">
      <dgm:prSet presAssocID="{DE3D38C7-BB0A-43BC-B1CC-2C96CB679966}" presName="childText" presStyleLbl="bgAcc1" presStyleIdx="0" presStyleCnt="3" custScaleX="37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A9C14-8067-4786-9B6A-B79602F57FF5}" type="pres">
      <dgm:prSet presAssocID="{86C0A8C9-40F3-48F7-8279-F697641C30C3}" presName="Name13" presStyleLbl="parChTrans1D2" presStyleIdx="1" presStyleCnt="3"/>
      <dgm:spPr/>
      <dgm:t>
        <a:bodyPr/>
        <a:lstStyle/>
        <a:p>
          <a:endParaRPr lang="ru-RU"/>
        </a:p>
      </dgm:t>
    </dgm:pt>
    <dgm:pt modelId="{3CEA8D98-D38C-4AEE-A506-AAF53FB7EB6D}" type="pres">
      <dgm:prSet presAssocID="{E9E5241B-312D-484F-BBA5-9AA37449277D}" presName="childText" presStyleLbl="bgAcc1" presStyleIdx="1" presStyleCnt="3" custScaleX="37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D4719-9FA7-4883-ABA1-3679636F69D5}" type="pres">
      <dgm:prSet presAssocID="{73658305-0FA4-4D09-AB9B-3094BFDD3FCC}" presName="Name13" presStyleLbl="parChTrans1D2" presStyleIdx="2" presStyleCnt="3"/>
      <dgm:spPr/>
      <dgm:t>
        <a:bodyPr/>
        <a:lstStyle/>
        <a:p>
          <a:endParaRPr lang="ru-RU"/>
        </a:p>
      </dgm:t>
    </dgm:pt>
    <dgm:pt modelId="{1691E515-4B8E-41C2-8E57-9C68519E0392}" type="pres">
      <dgm:prSet presAssocID="{F5E028E0-4E46-439A-846A-DD25688AED61}" presName="childText" presStyleLbl="bgAcc1" presStyleIdx="2" presStyleCnt="3" custScaleX="37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11B1C9-DBF2-4F92-9126-97022DE63B49}" type="presOf" srcId="{73658305-0FA4-4D09-AB9B-3094BFDD3FCC}" destId="{3E0D4719-9FA7-4883-ABA1-3679636F69D5}" srcOrd="0" destOrd="0" presId="urn:microsoft.com/office/officeart/2005/8/layout/hierarchy3"/>
    <dgm:cxn modelId="{217FF932-A443-4E8A-B7E1-28964A5C692A}" type="presOf" srcId="{D731C3D9-0DCC-47A4-8E94-6701CC440607}" destId="{B0F739E4-38E8-48F5-8824-631B5FCAA4B0}" srcOrd="0" destOrd="0" presId="urn:microsoft.com/office/officeart/2005/8/layout/hierarchy3"/>
    <dgm:cxn modelId="{DF3EFF53-9628-4772-A438-DC5CF7533FBB}" srcId="{5E737C97-4B0E-470E-8368-4BE641980E94}" destId="{F5E028E0-4E46-439A-846A-DD25688AED61}" srcOrd="2" destOrd="0" parTransId="{73658305-0FA4-4D09-AB9B-3094BFDD3FCC}" sibTransId="{AA8F1DD0-5587-4D01-A7B0-82E8B0959B76}"/>
    <dgm:cxn modelId="{FE3011AC-9BFF-4CA1-837B-0DA45169AFF2}" srcId="{5E737C97-4B0E-470E-8368-4BE641980E94}" destId="{DE3D38C7-BB0A-43BC-B1CC-2C96CB679966}" srcOrd="0" destOrd="0" parTransId="{D731C3D9-0DCC-47A4-8E94-6701CC440607}" sibTransId="{7C819B6C-3AD2-4B6F-AE71-A471FE850CCF}"/>
    <dgm:cxn modelId="{272784E0-93E5-4C99-9D0B-8E5B4C1BA134}" type="presOf" srcId="{4F471B08-8AF0-461A-8E9C-18BD0B63A6F0}" destId="{8595E623-2F96-4305-954F-82DE5F091234}" srcOrd="0" destOrd="0" presId="urn:microsoft.com/office/officeart/2005/8/layout/hierarchy3"/>
    <dgm:cxn modelId="{BDA6BB52-F3D1-467B-A34B-293C298B073F}" type="presOf" srcId="{E9E5241B-312D-484F-BBA5-9AA37449277D}" destId="{3CEA8D98-D38C-4AEE-A506-AAF53FB7EB6D}" srcOrd="0" destOrd="0" presId="urn:microsoft.com/office/officeart/2005/8/layout/hierarchy3"/>
    <dgm:cxn modelId="{CD88CEC6-7193-41DE-AE7C-A5E0A12AFBE4}" type="presOf" srcId="{DE3D38C7-BB0A-43BC-B1CC-2C96CB679966}" destId="{525F8331-D1B8-4887-9C7F-205ECD1EE0DF}" srcOrd="0" destOrd="0" presId="urn:microsoft.com/office/officeart/2005/8/layout/hierarchy3"/>
    <dgm:cxn modelId="{86281A56-4A58-49F1-B74D-3EDDDC729B10}" srcId="{5E737C97-4B0E-470E-8368-4BE641980E94}" destId="{E9E5241B-312D-484F-BBA5-9AA37449277D}" srcOrd="1" destOrd="0" parTransId="{86C0A8C9-40F3-48F7-8279-F697641C30C3}" sibTransId="{3C5CC468-072E-4782-B3E1-F30ABCDD0D8C}"/>
    <dgm:cxn modelId="{0AC243ED-E465-492D-8F52-2BCD2F333096}" srcId="{4F471B08-8AF0-461A-8E9C-18BD0B63A6F0}" destId="{5E737C97-4B0E-470E-8368-4BE641980E94}" srcOrd="0" destOrd="0" parTransId="{36ED9A24-8D52-4512-8F6E-BFA6C4248D05}" sibTransId="{0538C486-56BE-4569-ACBA-2737ED399871}"/>
    <dgm:cxn modelId="{56307D55-E17B-4582-8B15-303874AD0ECA}" type="presOf" srcId="{F5E028E0-4E46-439A-846A-DD25688AED61}" destId="{1691E515-4B8E-41C2-8E57-9C68519E0392}" srcOrd="0" destOrd="0" presId="urn:microsoft.com/office/officeart/2005/8/layout/hierarchy3"/>
    <dgm:cxn modelId="{BE23B70C-D6EA-45D9-962A-04C0E5E3D179}" type="presOf" srcId="{5E737C97-4B0E-470E-8368-4BE641980E94}" destId="{27E987BE-1BDF-4C04-8F4A-95284B441002}" srcOrd="1" destOrd="0" presId="urn:microsoft.com/office/officeart/2005/8/layout/hierarchy3"/>
    <dgm:cxn modelId="{3DF8C8B8-AE45-471E-BA97-A45D9F2591CF}" type="presOf" srcId="{5E737C97-4B0E-470E-8368-4BE641980E94}" destId="{5E383F5A-374B-4E69-80B5-FD63D14FC1EF}" srcOrd="0" destOrd="0" presId="urn:microsoft.com/office/officeart/2005/8/layout/hierarchy3"/>
    <dgm:cxn modelId="{3A5B4388-866E-435E-8496-4EE938354682}" type="presOf" srcId="{86C0A8C9-40F3-48F7-8279-F697641C30C3}" destId="{FAFA9C14-8067-4786-9B6A-B79602F57FF5}" srcOrd="0" destOrd="0" presId="urn:microsoft.com/office/officeart/2005/8/layout/hierarchy3"/>
    <dgm:cxn modelId="{BA4F85A3-C006-4ED9-8FBC-052A74839628}" type="presParOf" srcId="{8595E623-2F96-4305-954F-82DE5F091234}" destId="{D307D865-D6D0-4772-B5F8-B583EC3DFE5D}" srcOrd="0" destOrd="0" presId="urn:microsoft.com/office/officeart/2005/8/layout/hierarchy3"/>
    <dgm:cxn modelId="{5F5CC1A6-13BD-43B7-BDB2-1C0CCA47673C}" type="presParOf" srcId="{D307D865-D6D0-4772-B5F8-B583EC3DFE5D}" destId="{7F49F9A0-EA60-4B29-B749-EB62D9715AB7}" srcOrd="0" destOrd="0" presId="urn:microsoft.com/office/officeart/2005/8/layout/hierarchy3"/>
    <dgm:cxn modelId="{930B0744-C215-472A-B03D-DB768ED6ED4B}" type="presParOf" srcId="{7F49F9A0-EA60-4B29-B749-EB62D9715AB7}" destId="{5E383F5A-374B-4E69-80B5-FD63D14FC1EF}" srcOrd="0" destOrd="0" presId="urn:microsoft.com/office/officeart/2005/8/layout/hierarchy3"/>
    <dgm:cxn modelId="{AEDB2185-F108-4CDE-A277-6A1497B1646D}" type="presParOf" srcId="{7F49F9A0-EA60-4B29-B749-EB62D9715AB7}" destId="{27E987BE-1BDF-4C04-8F4A-95284B441002}" srcOrd="1" destOrd="0" presId="urn:microsoft.com/office/officeart/2005/8/layout/hierarchy3"/>
    <dgm:cxn modelId="{7ED491C5-337E-4FF3-87E4-4B1A90E5EC1F}" type="presParOf" srcId="{D307D865-D6D0-4772-B5F8-B583EC3DFE5D}" destId="{8061536D-B627-40FF-94C4-3E1158357B92}" srcOrd="1" destOrd="0" presId="urn:microsoft.com/office/officeart/2005/8/layout/hierarchy3"/>
    <dgm:cxn modelId="{959E728E-FD4F-40F2-A283-7E3A665A605C}" type="presParOf" srcId="{8061536D-B627-40FF-94C4-3E1158357B92}" destId="{B0F739E4-38E8-48F5-8824-631B5FCAA4B0}" srcOrd="0" destOrd="0" presId="urn:microsoft.com/office/officeart/2005/8/layout/hierarchy3"/>
    <dgm:cxn modelId="{8C04F7FF-B94F-403F-9DFA-B677AB7F4817}" type="presParOf" srcId="{8061536D-B627-40FF-94C4-3E1158357B92}" destId="{525F8331-D1B8-4887-9C7F-205ECD1EE0DF}" srcOrd="1" destOrd="0" presId="urn:microsoft.com/office/officeart/2005/8/layout/hierarchy3"/>
    <dgm:cxn modelId="{16B53E1B-E461-4CF7-A06F-2D50B6A25DC9}" type="presParOf" srcId="{8061536D-B627-40FF-94C4-3E1158357B92}" destId="{FAFA9C14-8067-4786-9B6A-B79602F57FF5}" srcOrd="2" destOrd="0" presId="urn:microsoft.com/office/officeart/2005/8/layout/hierarchy3"/>
    <dgm:cxn modelId="{02120C75-6DDB-4249-94DB-DC754C6A6C1F}" type="presParOf" srcId="{8061536D-B627-40FF-94C4-3E1158357B92}" destId="{3CEA8D98-D38C-4AEE-A506-AAF53FB7EB6D}" srcOrd="3" destOrd="0" presId="urn:microsoft.com/office/officeart/2005/8/layout/hierarchy3"/>
    <dgm:cxn modelId="{4D26BA36-EE8C-4EC1-A90F-0152E8914609}" type="presParOf" srcId="{8061536D-B627-40FF-94C4-3E1158357B92}" destId="{3E0D4719-9FA7-4883-ABA1-3679636F69D5}" srcOrd="4" destOrd="0" presId="urn:microsoft.com/office/officeart/2005/8/layout/hierarchy3"/>
    <dgm:cxn modelId="{27B8C9F4-2B4D-4A4F-9925-C170FE6F87E1}" type="presParOf" srcId="{8061536D-B627-40FF-94C4-3E1158357B92}" destId="{1691E515-4B8E-41C2-8E57-9C68519E039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471B08-8AF0-461A-8E9C-18BD0B63A6F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737C97-4B0E-470E-8368-4BE641980E94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Задачи волонтерского отряда: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6ED9A24-8D52-4512-8F6E-BFA6C4248D05}" type="parTrans" cxnId="{0AC243ED-E465-492D-8F52-2BCD2F333096}">
      <dgm:prSet/>
      <dgm:spPr/>
      <dgm:t>
        <a:bodyPr/>
        <a:lstStyle/>
        <a:p>
          <a:endParaRPr lang="ru-RU"/>
        </a:p>
      </dgm:t>
    </dgm:pt>
    <dgm:pt modelId="{0538C486-56BE-4569-ACBA-2737ED399871}" type="sibTrans" cxnId="{0AC243ED-E465-492D-8F52-2BCD2F333096}">
      <dgm:prSet/>
      <dgm:spPr/>
      <dgm:t>
        <a:bodyPr/>
        <a:lstStyle/>
        <a:p>
          <a:endParaRPr lang="ru-RU"/>
        </a:p>
      </dgm:t>
    </dgm:pt>
    <dgm:pt modelId="{DE3D38C7-BB0A-43BC-B1CC-2C96CB679966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Взаимодействие и сотрудничество со всеми заинтересованными лицами и организациями в вопросах добровольчества, сохранения, укрепления и формирования здоровья детей и подростков. 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731C3D9-0DCC-47A4-8E94-6701CC440607}" type="parTrans" cxnId="{FE3011AC-9BFF-4CA1-837B-0DA45169AFF2}">
      <dgm:prSet/>
      <dgm:spPr/>
      <dgm:t>
        <a:bodyPr/>
        <a:lstStyle/>
        <a:p>
          <a:endParaRPr lang="ru-RU"/>
        </a:p>
      </dgm:t>
    </dgm:pt>
    <dgm:pt modelId="{7C819B6C-3AD2-4B6F-AE71-A471FE850CCF}" type="sibTrans" cxnId="{FE3011AC-9BFF-4CA1-837B-0DA45169AFF2}">
      <dgm:prSet/>
      <dgm:spPr/>
      <dgm:t>
        <a:bodyPr/>
        <a:lstStyle/>
        <a:p>
          <a:endParaRPr lang="ru-RU"/>
        </a:p>
      </dgm:t>
    </dgm:pt>
    <dgm:pt modelId="{E9E5241B-312D-484F-BBA5-9AA37449277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Подготовка лидеров для работы в среде сверстников.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6C0A8C9-40F3-48F7-8279-F697641C30C3}" type="parTrans" cxnId="{86281A56-4A58-49F1-B74D-3EDDDC729B10}">
      <dgm:prSet/>
      <dgm:spPr/>
      <dgm:t>
        <a:bodyPr/>
        <a:lstStyle/>
        <a:p>
          <a:endParaRPr lang="ru-RU"/>
        </a:p>
      </dgm:t>
    </dgm:pt>
    <dgm:pt modelId="{3C5CC468-072E-4782-B3E1-F30ABCDD0D8C}" type="sibTrans" cxnId="{86281A56-4A58-49F1-B74D-3EDDDC729B10}">
      <dgm:prSet/>
      <dgm:spPr/>
      <dgm:t>
        <a:bodyPr/>
        <a:lstStyle/>
        <a:p>
          <a:endParaRPr lang="ru-RU"/>
        </a:p>
      </dgm:t>
    </dgm:pt>
    <dgm:pt modelId="{F5E028E0-4E46-439A-846A-DD25688AED61}">
      <dgm:prSet phldrT="[Текст]"/>
      <dgm:spPr/>
      <dgm:t>
        <a:bodyPr/>
        <a:lstStyle/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3658305-0FA4-4D09-AB9B-3094BFDD3FCC}" type="parTrans" cxnId="{DF3EFF53-9628-4772-A438-DC5CF7533FBB}">
      <dgm:prSet/>
      <dgm:spPr/>
      <dgm:t>
        <a:bodyPr/>
        <a:lstStyle/>
        <a:p>
          <a:endParaRPr lang="ru-RU"/>
        </a:p>
      </dgm:t>
    </dgm:pt>
    <dgm:pt modelId="{AA8F1DD0-5587-4D01-A7B0-82E8B0959B76}" type="sibTrans" cxnId="{DF3EFF53-9628-4772-A438-DC5CF7533FBB}">
      <dgm:prSet/>
      <dgm:spPr/>
      <dgm:t>
        <a:bodyPr/>
        <a:lstStyle/>
        <a:p>
          <a:endParaRPr lang="ru-RU"/>
        </a:p>
      </dgm:t>
    </dgm:pt>
    <dgm:pt modelId="{8595E623-2F96-4305-954F-82DE5F091234}" type="pres">
      <dgm:prSet presAssocID="{4F471B08-8AF0-461A-8E9C-18BD0B63A6F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307D865-D6D0-4772-B5F8-B583EC3DFE5D}" type="pres">
      <dgm:prSet presAssocID="{5E737C97-4B0E-470E-8368-4BE641980E94}" presName="root" presStyleCnt="0"/>
      <dgm:spPr/>
    </dgm:pt>
    <dgm:pt modelId="{7F49F9A0-EA60-4B29-B749-EB62D9715AB7}" type="pres">
      <dgm:prSet presAssocID="{5E737C97-4B0E-470E-8368-4BE641980E94}" presName="rootComposite" presStyleCnt="0"/>
      <dgm:spPr/>
    </dgm:pt>
    <dgm:pt modelId="{5E383F5A-374B-4E69-80B5-FD63D14FC1EF}" type="pres">
      <dgm:prSet presAssocID="{5E737C97-4B0E-470E-8368-4BE641980E94}" presName="rootText" presStyleLbl="node1" presStyleIdx="0" presStyleCnt="1" custScaleX="330982" custLinFactNeighborX="-128" custLinFactNeighborY="-98414"/>
      <dgm:spPr/>
      <dgm:t>
        <a:bodyPr/>
        <a:lstStyle/>
        <a:p>
          <a:endParaRPr lang="ru-RU"/>
        </a:p>
      </dgm:t>
    </dgm:pt>
    <dgm:pt modelId="{27E987BE-1BDF-4C04-8F4A-95284B441002}" type="pres">
      <dgm:prSet presAssocID="{5E737C97-4B0E-470E-8368-4BE641980E94}" presName="rootConnector" presStyleLbl="node1" presStyleIdx="0" presStyleCnt="1"/>
      <dgm:spPr/>
      <dgm:t>
        <a:bodyPr/>
        <a:lstStyle/>
        <a:p>
          <a:endParaRPr lang="ru-RU"/>
        </a:p>
      </dgm:t>
    </dgm:pt>
    <dgm:pt modelId="{8061536D-B627-40FF-94C4-3E1158357B92}" type="pres">
      <dgm:prSet presAssocID="{5E737C97-4B0E-470E-8368-4BE641980E94}" presName="childShape" presStyleCnt="0"/>
      <dgm:spPr/>
    </dgm:pt>
    <dgm:pt modelId="{B0F739E4-38E8-48F5-8824-631B5FCAA4B0}" type="pres">
      <dgm:prSet presAssocID="{D731C3D9-0DCC-47A4-8E94-6701CC440607}" presName="Name13" presStyleLbl="parChTrans1D2" presStyleIdx="0" presStyleCnt="3"/>
      <dgm:spPr/>
      <dgm:t>
        <a:bodyPr/>
        <a:lstStyle/>
        <a:p>
          <a:endParaRPr lang="ru-RU"/>
        </a:p>
      </dgm:t>
    </dgm:pt>
    <dgm:pt modelId="{525F8331-D1B8-4887-9C7F-205ECD1EE0DF}" type="pres">
      <dgm:prSet presAssocID="{DE3D38C7-BB0A-43BC-B1CC-2C96CB679966}" presName="childText" presStyleLbl="bgAcc1" presStyleIdx="0" presStyleCnt="3" custScaleX="37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A9C14-8067-4786-9B6A-B79602F57FF5}" type="pres">
      <dgm:prSet presAssocID="{86C0A8C9-40F3-48F7-8279-F697641C30C3}" presName="Name13" presStyleLbl="parChTrans1D2" presStyleIdx="1" presStyleCnt="3"/>
      <dgm:spPr/>
      <dgm:t>
        <a:bodyPr/>
        <a:lstStyle/>
        <a:p>
          <a:endParaRPr lang="ru-RU"/>
        </a:p>
      </dgm:t>
    </dgm:pt>
    <dgm:pt modelId="{3CEA8D98-D38C-4AEE-A506-AAF53FB7EB6D}" type="pres">
      <dgm:prSet presAssocID="{E9E5241B-312D-484F-BBA5-9AA37449277D}" presName="childText" presStyleLbl="bgAcc1" presStyleIdx="1" presStyleCnt="3" custScaleX="37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D4719-9FA7-4883-ABA1-3679636F69D5}" type="pres">
      <dgm:prSet presAssocID="{73658305-0FA4-4D09-AB9B-3094BFDD3FCC}" presName="Name13" presStyleLbl="parChTrans1D2" presStyleIdx="2" presStyleCnt="3"/>
      <dgm:spPr/>
      <dgm:t>
        <a:bodyPr/>
        <a:lstStyle/>
        <a:p>
          <a:endParaRPr lang="ru-RU"/>
        </a:p>
      </dgm:t>
    </dgm:pt>
    <dgm:pt modelId="{1691E515-4B8E-41C2-8E57-9C68519E0392}" type="pres">
      <dgm:prSet presAssocID="{F5E028E0-4E46-439A-846A-DD25688AED61}" presName="childText" presStyleLbl="bgAcc1" presStyleIdx="2" presStyleCnt="3" custScaleX="37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11B1C9-DBF2-4F92-9126-97022DE63B49}" type="presOf" srcId="{73658305-0FA4-4D09-AB9B-3094BFDD3FCC}" destId="{3E0D4719-9FA7-4883-ABA1-3679636F69D5}" srcOrd="0" destOrd="0" presId="urn:microsoft.com/office/officeart/2005/8/layout/hierarchy3"/>
    <dgm:cxn modelId="{217FF932-A443-4E8A-B7E1-28964A5C692A}" type="presOf" srcId="{D731C3D9-0DCC-47A4-8E94-6701CC440607}" destId="{B0F739E4-38E8-48F5-8824-631B5FCAA4B0}" srcOrd="0" destOrd="0" presId="urn:microsoft.com/office/officeart/2005/8/layout/hierarchy3"/>
    <dgm:cxn modelId="{DF3EFF53-9628-4772-A438-DC5CF7533FBB}" srcId="{5E737C97-4B0E-470E-8368-4BE641980E94}" destId="{F5E028E0-4E46-439A-846A-DD25688AED61}" srcOrd="2" destOrd="0" parTransId="{73658305-0FA4-4D09-AB9B-3094BFDD3FCC}" sibTransId="{AA8F1DD0-5587-4D01-A7B0-82E8B0959B76}"/>
    <dgm:cxn modelId="{FE3011AC-9BFF-4CA1-837B-0DA45169AFF2}" srcId="{5E737C97-4B0E-470E-8368-4BE641980E94}" destId="{DE3D38C7-BB0A-43BC-B1CC-2C96CB679966}" srcOrd="0" destOrd="0" parTransId="{D731C3D9-0DCC-47A4-8E94-6701CC440607}" sibTransId="{7C819B6C-3AD2-4B6F-AE71-A471FE850CCF}"/>
    <dgm:cxn modelId="{272784E0-93E5-4C99-9D0B-8E5B4C1BA134}" type="presOf" srcId="{4F471B08-8AF0-461A-8E9C-18BD0B63A6F0}" destId="{8595E623-2F96-4305-954F-82DE5F091234}" srcOrd="0" destOrd="0" presId="urn:microsoft.com/office/officeart/2005/8/layout/hierarchy3"/>
    <dgm:cxn modelId="{BDA6BB52-F3D1-467B-A34B-293C298B073F}" type="presOf" srcId="{E9E5241B-312D-484F-BBA5-9AA37449277D}" destId="{3CEA8D98-D38C-4AEE-A506-AAF53FB7EB6D}" srcOrd="0" destOrd="0" presId="urn:microsoft.com/office/officeart/2005/8/layout/hierarchy3"/>
    <dgm:cxn modelId="{CD88CEC6-7193-41DE-AE7C-A5E0A12AFBE4}" type="presOf" srcId="{DE3D38C7-BB0A-43BC-B1CC-2C96CB679966}" destId="{525F8331-D1B8-4887-9C7F-205ECD1EE0DF}" srcOrd="0" destOrd="0" presId="urn:microsoft.com/office/officeart/2005/8/layout/hierarchy3"/>
    <dgm:cxn modelId="{86281A56-4A58-49F1-B74D-3EDDDC729B10}" srcId="{5E737C97-4B0E-470E-8368-4BE641980E94}" destId="{E9E5241B-312D-484F-BBA5-9AA37449277D}" srcOrd="1" destOrd="0" parTransId="{86C0A8C9-40F3-48F7-8279-F697641C30C3}" sibTransId="{3C5CC468-072E-4782-B3E1-F30ABCDD0D8C}"/>
    <dgm:cxn modelId="{0AC243ED-E465-492D-8F52-2BCD2F333096}" srcId="{4F471B08-8AF0-461A-8E9C-18BD0B63A6F0}" destId="{5E737C97-4B0E-470E-8368-4BE641980E94}" srcOrd="0" destOrd="0" parTransId="{36ED9A24-8D52-4512-8F6E-BFA6C4248D05}" sibTransId="{0538C486-56BE-4569-ACBA-2737ED399871}"/>
    <dgm:cxn modelId="{56307D55-E17B-4582-8B15-303874AD0ECA}" type="presOf" srcId="{F5E028E0-4E46-439A-846A-DD25688AED61}" destId="{1691E515-4B8E-41C2-8E57-9C68519E0392}" srcOrd="0" destOrd="0" presId="urn:microsoft.com/office/officeart/2005/8/layout/hierarchy3"/>
    <dgm:cxn modelId="{BE23B70C-D6EA-45D9-962A-04C0E5E3D179}" type="presOf" srcId="{5E737C97-4B0E-470E-8368-4BE641980E94}" destId="{27E987BE-1BDF-4C04-8F4A-95284B441002}" srcOrd="1" destOrd="0" presId="urn:microsoft.com/office/officeart/2005/8/layout/hierarchy3"/>
    <dgm:cxn modelId="{3DF8C8B8-AE45-471E-BA97-A45D9F2591CF}" type="presOf" srcId="{5E737C97-4B0E-470E-8368-4BE641980E94}" destId="{5E383F5A-374B-4E69-80B5-FD63D14FC1EF}" srcOrd="0" destOrd="0" presId="urn:microsoft.com/office/officeart/2005/8/layout/hierarchy3"/>
    <dgm:cxn modelId="{3A5B4388-866E-435E-8496-4EE938354682}" type="presOf" srcId="{86C0A8C9-40F3-48F7-8279-F697641C30C3}" destId="{FAFA9C14-8067-4786-9B6A-B79602F57FF5}" srcOrd="0" destOrd="0" presId="urn:microsoft.com/office/officeart/2005/8/layout/hierarchy3"/>
    <dgm:cxn modelId="{BA4F85A3-C006-4ED9-8FBC-052A74839628}" type="presParOf" srcId="{8595E623-2F96-4305-954F-82DE5F091234}" destId="{D307D865-D6D0-4772-B5F8-B583EC3DFE5D}" srcOrd="0" destOrd="0" presId="urn:microsoft.com/office/officeart/2005/8/layout/hierarchy3"/>
    <dgm:cxn modelId="{5F5CC1A6-13BD-43B7-BDB2-1C0CCA47673C}" type="presParOf" srcId="{D307D865-D6D0-4772-B5F8-B583EC3DFE5D}" destId="{7F49F9A0-EA60-4B29-B749-EB62D9715AB7}" srcOrd="0" destOrd="0" presId="urn:microsoft.com/office/officeart/2005/8/layout/hierarchy3"/>
    <dgm:cxn modelId="{930B0744-C215-472A-B03D-DB768ED6ED4B}" type="presParOf" srcId="{7F49F9A0-EA60-4B29-B749-EB62D9715AB7}" destId="{5E383F5A-374B-4E69-80B5-FD63D14FC1EF}" srcOrd="0" destOrd="0" presId="urn:microsoft.com/office/officeart/2005/8/layout/hierarchy3"/>
    <dgm:cxn modelId="{AEDB2185-F108-4CDE-A277-6A1497B1646D}" type="presParOf" srcId="{7F49F9A0-EA60-4B29-B749-EB62D9715AB7}" destId="{27E987BE-1BDF-4C04-8F4A-95284B441002}" srcOrd="1" destOrd="0" presId="urn:microsoft.com/office/officeart/2005/8/layout/hierarchy3"/>
    <dgm:cxn modelId="{7ED491C5-337E-4FF3-87E4-4B1A90E5EC1F}" type="presParOf" srcId="{D307D865-D6D0-4772-B5F8-B583EC3DFE5D}" destId="{8061536D-B627-40FF-94C4-3E1158357B92}" srcOrd="1" destOrd="0" presId="urn:microsoft.com/office/officeart/2005/8/layout/hierarchy3"/>
    <dgm:cxn modelId="{959E728E-FD4F-40F2-A283-7E3A665A605C}" type="presParOf" srcId="{8061536D-B627-40FF-94C4-3E1158357B92}" destId="{B0F739E4-38E8-48F5-8824-631B5FCAA4B0}" srcOrd="0" destOrd="0" presId="urn:microsoft.com/office/officeart/2005/8/layout/hierarchy3"/>
    <dgm:cxn modelId="{8C04F7FF-B94F-403F-9DFA-B677AB7F4817}" type="presParOf" srcId="{8061536D-B627-40FF-94C4-3E1158357B92}" destId="{525F8331-D1B8-4887-9C7F-205ECD1EE0DF}" srcOrd="1" destOrd="0" presId="urn:microsoft.com/office/officeart/2005/8/layout/hierarchy3"/>
    <dgm:cxn modelId="{16B53E1B-E461-4CF7-A06F-2D50B6A25DC9}" type="presParOf" srcId="{8061536D-B627-40FF-94C4-3E1158357B92}" destId="{FAFA9C14-8067-4786-9B6A-B79602F57FF5}" srcOrd="2" destOrd="0" presId="urn:microsoft.com/office/officeart/2005/8/layout/hierarchy3"/>
    <dgm:cxn modelId="{02120C75-6DDB-4249-94DB-DC754C6A6C1F}" type="presParOf" srcId="{8061536D-B627-40FF-94C4-3E1158357B92}" destId="{3CEA8D98-D38C-4AEE-A506-AAF53FB7EB6D}" srcOrd="3" destOrd="0" presId="urn:microsoft.com/office/officeart/2005/8/layout/hierarchy3"/>
    <dgm:cxn modelId="{4D26BA36-EE8C-4EC1-A90F-0152E8914609}" type="presParOf" srcId="{8061536D-B627-40FF-94C4-3E1158357B92}" destId="{3E0D4719-9FA7-4883-ABA1-3679636F69D5}" srcOrd="4" destOrd="0" presId="urn:microsoft.com/office/officeart/2005/8/layout/hierarchy3"/>
    <dgm:cxn modelId="{27B8C9F4-2B4D-4A4F-9925-C170FE6F87E1}" type="presParOf" srcId="{8061536D-B627-40FF-94C4-3E1158357B92}" destId="{1691E515-4B8E-41C2-8E57-9C68519E039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83F5A-374B-4E69-80B5-FD63D14FC1EF}">
      <dsp:nvSpPr>
        <dsp:cNvPr id="0" name=""/>
        <dsp:cNvSpPr/>
      </dsp:nvSpPr>
      <dsp:spPr>
        <a:xfrm>
          <a:off x="648070" y="0"/>
          <a:ext cx="6304221" cy="952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latin typeface="Times New Roman" pitchFamily="18" charset="0"/>
              <a:cs typeface="Times New Roman" pitchFamily="18" charset="0"/>
            </a:rPr>
            <a:t>Задачи волонтерского отряда:</a:t>
          </a:r>
          <a:endParaRPr lang="ru-RU" sz="3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75963" y="27893"/>
        <a:ext cx="6248435" cy="896565"/>
      </dsp:txXfrm>
    </dsp:sp>
    <dsp:sp modelId="{B0F739E4-38E8-48F5-8824-631B5FCAA4B0}">
      <dsp:nvSpPr>
        <dsp:cNvPr id="0" name=""/>
        <dsp:cNvSpPr/>
      </dsp:nvSpPr>
      <dsp:spPr>
        <a:xfrm>
          <a:off x="1278492" y="952351"/>
          <a:ext cx="632860" cy="715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410"/>
              </a:lnTo>
              <a:lnTo>
                <a:pt x="632860" y="7154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F8331-D1B8-4887-9C7F-205ECD1EE0DF}">
      <dsp:nvSpPr>
        <dsp:cNvPr id="0" name=""/>
        <dsp:cNvSpPr/>
      </dsp:nvSpPr>
      <dsp:spPr>
        <a:xfrm>
          <a:off x="1911352" y="1191586"/>
          <a:ext cx="5667738" cy="952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Развитие высоких нравственных качеств путём пропаганды идей добровольного труда на благо общества.  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9245" y="1219479"/>
        <a:ext cx="5611952" cy="896565"/>
      </dsp:txXfrm>
    </dsp:sp>
    <dsp:sp modelId="{FAFA9C14-8067-4786-9B6A-B79602F57FF5}">
      <dsp:nvSpPr>
        <dsp:cNvPr id="0" name=""/>
        <dsp:cNvSpPr/>
      </dsp:nvSpPr>
      <dsp:spPr>
        <a:xfrm>
          <a:off x="1278492" y="952351"/>
          <a:ext cx="632860" cy="1905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5849"/>
              </a:lnTo>
              <a:lnTo>
                <a:pt x="632860" y="19058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EA8D98-D38C-4AEE-A506-AAF53FB7EB6D}">
      <dsp:nvSpPr>
        <dsp:cNvPr id="0" name=""/>
        <dsp:cNvSpPr/>
      </dsp:nvSpPr>
      <dsp:spPr>
        <a:xfrm>
          <a:off x="1911352" y="2382025"/>
          <a:ext cx="5667738" cy="952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Формирование положительного социального опыта детей и подростков.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9245" y="2409918"/>
        <a:ext cx="5611952" cy="896565"/>
      </dsp:txXfrm>
    </dsp:sp>
    <dsp:sp modelId="{3E0D4719-9FA7-4883-ABA1-3679636F69D5}">
      <dsp:nvSpPr>
        <dsp:cNvPr id="0" name=""/>
        <dsp:cNvSpPr/>
      </dsp:nvSpPr>
      <dsp:spPr>
        <a:xfrm>
          <a:off x="1278492" y="952351"/>
          <a:ext cx="632860" cy="3096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288"/>
              </a:lnTo>
              <a:lnTo>
                <a:pt x="632860" y="30962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1E515-4B8E-41C2-8E57-9C68519E0392}">
      <dsp:nvSpPr>
        <dsp:cNvPr id="0" name=""/>
        <dsp:cNvSpPr/>
      </dsp:nvSpPr>
      <dsp:spPr>
        <a:xfrm>
          <a:off x="1911352" y="3572464"/>
          <a:ext cx="5667738" cy="952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Вовлечение детей и подростков в добровольческую деятельность, в проекты, связанные с оказанием конкретной помощи социально незащищенным слоям населения, охраной окружающей среды.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9245" y="3600357"/>
        <a:ext cx="5611952" cy="896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83F5A-374B-4E69-80B5-FD63D14FC1EF}">
      <dsp:nvSpPr>
        <dsp:cNvPr id="0" name=""/>
        <dsp:cNvSpPr/>
      </dsp:nvSpPr>
      <dsp:spPr>
        <a:xfrm>
          <a:off x="648070" y="0"/>
          <a:ext cx="6304221" cy="952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latin typeface="Times New Roman" pitchFamily="18" charset="0"/>
              <a:cs typeface="Times New Roman" pitchFamily="18" charset="0"/>
            </a:rPr>
            <a:t>Задачи волонтерского отряда:</a:t>
          </a:r>
          <a:endParaRPr lang="ru-RU" sz="3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75963" y="27893"/>
        <a:ext cx="6248435" cy="896565"/>
      </dsp:txXfrm>
    </dsp:sp>
    <dsp:sp modelId="{B0F739E4-38E8-48F5-8824-631B5FCAA4B0}">
      <dsp:nvSpPr>
        <dsp:cNvPr id="0" name=""/>
        <dsp:cNvSpPr/>
      </dsp:nvSpPr>
      <dsp:spPr>
        <a:xfrm>
          <a:off x="1278492" y="952351"/>
          <a:ext cx="632860" cy="715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410"/>
              </a:lnTo>
              <a:lnTo>
                <a:pt x="632860" y="7154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F8331-D1B8-4887-9C7F-205ECD1EE0DF}">
      <dsp:nvSpPr>
        <dsp:cNvPr id="0" name=""/>
        <dsp:cNvSpPr/>
      </dsp:nvSpPr>
      <dsp:spPr>
        <a:xfrm>
          <a:off x="1911352" y="1191586"/>
          <a:ext cx="5667738" cy="952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Привлечение молодежи к здоровым формам проведения досуга и общественно полезной деятельности. 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9245" y="1219479"/>
        <a:ext cx="5611952" cy="896565"/>
      </dsp:txXfrm>
    </dsp:sp>
    <dsp:sp modelId="{FAFA9C14-8067-4786-9B6A-B79602F57FF5}">
      <dsp:nvSpPr>
        <dsp:cNvPr id="0" name=""/>
        <dsp:cNvSpPr/>
      </dsp:nvSpPr>
      <dsp:spPr>
        <a:xfrm>
          <a:off x="1278492" y="952351"/>
          <a:ext cx="632860" cy="1905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5849"/>
              </a:lnTo>
              <a:lnTo>
                <a:pt x="632860" y="19058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EA8D98-D38C-4AEE-A506-AAF53FB7EB6D}">
      <dsp:nvSpPr>
        <dsp:cNvPr id="0" name=""/>
        <dsp:cNvSpPr/>
      </dsp:nvSpPr>
      <dsp:spPr>
        <a:xfrm>
          <a:off x="1911352" y="2382025"/>
          <a:ext cx="5667738" cy="952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Развитие позитивной мотивации подростков к ведению ЗОЖ, формирование навыков </a:t>
          </a:r>
          <a:r>
            <a:rPr lang="ru-RU" sz="2100" kern="1200" dirty="0" err="1" smtClean="0">
              <a:latin typeface="Times New Roman" pitchFamily="18" charset="0"/>
              <a:cs typeface="Times New Roman" pitchFamily="18" charset="0"/>
            </a:rPr>
            <a:t>здоровьесберегающего</a:t>
          </a: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 поведения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9245" y="2409918"/>
        <a:ext cx="5611952" cy="896565"/>
      </dsp:txXfrm>
    </dsp:sp>
    <dsp:sp modelId="{3E0D4719-9FA7-4883-ABA1-3679636F69D5}">
      <dsp:nvSpPr>
        <dsp:cNvPr id="0" name=""/>
        <dsp:cNvSpPr/>
      </dsp:nvSpPr>
      <dsp:spPr>
        <a:xfrm>
          <a:off x="1278492" y="952351"/>
          <a:ext cx="632860" cy="3096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288"/>
              </a:lnTo>
              <a:lnTo>
                <a:pt x="632860" y="30962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1E515-4B8E-41C2-8E57-9C68519E0392}">
      <dsp:nvSpPr>
        <dsp:cNvPr id="0" name=""/>
        <dsp:cNvSpPr/>
      </dsp:nvSpPr>
      <dsp:spPr>
        <a:xfrm>
          <a:off x="1911352" y="3572464"/>
          <a:ext cx="5667738" cy="952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Внедрение социальных проектов, социальных программ, мероприятий, акций и участие в них.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9245" y="3600357"/>
        <a:ext cx="5611952" cy="8965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83F5A-374B-4E69-80B5-FD63D14FC1EF}">
      <dsp:nvSpPr>
        <dsp:cNvPr id="0" name=""/>
        <dsp:cNvSpPr/>
      </dsp:nvSpPr>
      <dsp:spPr>
        <a:xfrm>
          <a:off x="648070" y="0"/>
          <a:ext cx="6304221" cy="952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latin typeface="Times New Roman" pitchFamily="18" charset="0"/>
              <a:cs typeface="Times New Roman" pitchFamily="18" charset="0"/>
            </a:rPr>
            <a:t>Задачи волонтерского отряда:</a:t>
          </a:r>
          <a:endParaRPr lang="ru-RU" sz="3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75963" y="27893"/>
        <a:ext cx="6248435" cy="896565"/>
      </dsp:txXfrm>
    </dsp:sp>
    <dsp:sp modelId="{B0F739E4-38E8-48F5-8824-631B5FCAA4B0}">
      <dsp:nvSpPr>
        <dsp:cNvPr id="0" name=""/>
        <dsp:cNvSpPr/>
      </dsp:nvSpPr>
      <dsp:spPr>
        <a:xfrm>
          <a:off x="1278492" y="952351"/>
          <a:ext cx="632860" cy="715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410"/>
              </a:lnTo>
              <a:lnTo>
                <a:pt x="632860" y="7154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F8331-D1B8-4887-9C7F-205ECD1EE0DF}">
      <dsp:nvSpPr>
        <dsp:cNvPr id="0" name=""/>
        <dsp:cNvSpPr/>
      </dsp:nvSpPr>
      <dsp:spPr>
        <a:xfrm>
          <a:off x="1911352" y="1191586"/>
          <a:ext cx="5667738" cy="952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Взаимодействие и сотрудничество со всеми заинтересованными лицами и организациями в вопросах добровольчества, сохранения, укрепления и формирования здоровья детей и подростков. 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9245" y="1219479"/>
        <a:ext cx="5611952" cy="896565"/>
      </dsp:txXfrm>
    </dsp:sp>
    <dsp:sp modelId="{FAFA9C14-8067-4786-9B6A-B79602F57FF5}">
      <dsp:nvSpPr>
        <dsp:cNvPr id="0" name=""/>
        <dsp:cNvSpPr/>
      </dsp:nvSpPr>
      <dsp:spPr>
        <a:xfrm>
          <a:off x="1278492" y="952351"/>
          <a:ext cx="632860" cy="1905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5849"/>
              </a:lnTo>
              <a:lnTo>
                <a:pt x="632860" y="19058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EA8D98-D38C-4AEE-A506-AAF53FB7EB6D}">
      <dsp:nvSpPr>
        <dsp:cNvPr id="0" name=""/>
        <dsp:cNvSpPr/>
      </dsp:nvSpPr>
      <dsp:spPr>
        <a:xfrm>
          <a:off x="1911352" y="2382025"/>
          <a:ext cx="5667738" cy="952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Подготовка лидеров для работы в среде сверстников.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9245" y="2409918"/>
        <a:ext cx="5611952" cy="896565"/>
      </dsp:txXfrm>
    </dsp:sp>
    <dsp:sp modelId="{3E0D4719-9FA7-4883-ABA1-3679636F69D5}">
      <dsp:nvSpPr>
        <dsp:cNvPr id="0" name=""/>
        <dsp:cNvSpPr/>
      </dsp:nvSpPr>
      <dsp:spPr>
        <a:xfrm>
          <a:off x="1278492" y="952351"/>
          <a:ext cx="632860" cy="3096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288"/>
              </a:lnTo>
              <a:lnTo>
                <a:pt x="632860" y="30962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1E515-4B8E-41C2-8E57-9C68519E0392}">
      <dsp:nvSpPr>
        <dsp:cNvPr id="0" name=""/>
        <dsp:cNvSpPr/>
      </dsp:nvSpPr>
      <dsp:spPr>
        <a:xfrm>
          <a:off x="1911352" y="3572464"/>
          <a:ext cx="5667738" cy="952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9245" y="3600357"/>
        <a:ext cx="5611952" cy="896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Z:\Методист\ОФОРМЛЕНИЕ\2018\фоны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:\Методист\Фотоархив\Здания ОЦСПСиД\Социальная поликлиника\SAM_0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877" y="3282722"/>
            <a:ext cx="2833395" cy="2125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5625" y="2269865"/>
            <a:ext cx="84408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Волонтёрское движение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529423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Непша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Татьяна Сергеевна, заведующий отделением психолого-педагогической помощи, руководитель волонтерского отряда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1604" y="362513"/>
            <a:ext cx="84408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Государственное автономное учреждение «Центр социальной помощи семье и детям города нижняя тура» </a:t>
            </a:r>
          </a:p>
          <a:p>
            <a:pPr algn="ctr"/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Свердловская область</a:t>
            </a:r>
            <a:endParaRPr lang="ru-RU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798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404664"/>
            <a:ext cx="71642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Экологическая деятельность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Z:\Методист\СЛАЙД-ФИЛЬМЫ, ПРЕЗЕНТАЦИЯ\2018\фильм Волонтеры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805394"/>
            <a:ext cx="3700979" cy="2775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Методист\СЛАЙД-ФИЛЬМЫ, ПРЕЗЕНТАЦИЯ\2018\фильм Волонтеры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79" y="2996952"/>
            <a:ext cx="4066785" cy="2711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21" y="6160442"/>
            <a:ext cx="7699915" cy="10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7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016" y="1844824"/>
            <a:ext cx="885698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Формирование 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здорового  образа  жизни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организация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проведение  мероприятий, направленных на пропаганду идей здорового образа жизни среди молодежи, профилактику курения, алкоголизма, употребления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наркотиков.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92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388910"/>
            <a:ext cx="7668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Формирование  здорового  образа  жизни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 descr="Z:\Методист\СЛАЙД-ФИЛЬМЫ, ПРЕЗЕНТАЦИЯ\2018\фильм Волонтеры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1047"/>
            <a:ext cx="3132348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Z:\Методист\СЛАЙД-ФИЛЬМЫ, ПРЕЗЕНТАЦИЯ\2018\фильм Волонтеры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844" y="1700808"/>
            <a:ext cx="3114600" cy="20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6212420"/>
            <a:ext cx="7668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Акция «Здоровым быть здорово!»</a:t>
            </a:r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369" y="3761607"/>
            <a:ext cx="354208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1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6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8100" y="320476"/>
            <a:ext cx="73803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Формирование  здорового  образа  жизни</a:t>
            </a:r>
          </a:p>
        </p:txBody>
      </p:sp>
      <p:pic>
        <p:nvPicPr>
          <p:cNvPr id="9219" name="Picture 3" descr="Z:\Методист\СЛАЙД-ФИЛЬМЫ, ПРЕЗЕНТАЦИЯ\2018\фильм Волонтеры\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52" y="1866508"/>
            <a:ext cx="2980024" cy="1986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:\Методист\СЛАЙД-ФИЛЬМЫ, ПРЕЗЕНТАЦИЯ\2018\фильм Волонтеры\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884971"/>
            <a:ext cx="2952329" cy="1968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Z:\Методист\СЛАЙД-ФИЛЬМЫ, ПРЕЗЕНТАЦИЯ\2018\фильм Волонтеры\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22" y="4077072"/>
            <a:ext cx="3024337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6144784"/>
            <a:ext cx="7668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Мероприятия для воспитанников отделения «Социальный приют» по пропаганде ЗОЖ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5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9678"/>
            <a:ext cx="73803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Формирование  здорового  образа  жизни</a:t>
            </a:r>
          </a:p>
        </p:txBody>
      </p:sp>
      <p:pic>
        <p:nvPicPr>
          <p:cNvPr id="1026" name="Picture 2" descr="Z:\Методист\СЛАЙД-ФИЛЬМЫ, ПРЕЗЕНТАЦИЯ\2018\фильм Волонтеры\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688980"/>
            <a:ext cx="2934894" cy="1956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Методист\СЛАЙД-ФИЛЬМЫ, ПРЕЗЕНТАЦИЯ\2018\фильм Волонтеры\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33056"/>
            <a:ext cx="313234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Методист\СЛАЙД-ФИЛЬМЫ, ПРЕЗЕНТАЦИЯ\2018\фильм Волонтеры\20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57" y="1688980"/>
            <a:ext cx="2934896" cy="1956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6144784"/>
            <a:ext cx="7668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Акции,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флэшмобы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велопробеги, создание видеороликов по пропаганде ЗОЖ,  профилактике употребления ПАВ, экстремизма и терроризма. 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712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74638"/>
            <a:ext cx="73803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Формирование  здорового  образа  жизни</a:t>
            </a:r>
          </a:p>
        </p:txBody>
      </p:sp>
      <p:pic>
        <p:nvPicPr>
          <p:cNvPr id="2050" name="Picture 2" descr="Z:\Методист\СЛАЙД-ФИЛЬМЫ, ПРЕЗЕНТАЦИЯ\2018\фильм Волонтеры\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63009"/>
            <a:ext cx="3105218" cy="2070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Методист\СЛАЙД-ФИЛЬМЫ, ПРЕЗЕНТАЦИЯ\2018\фильм Волонтеры\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70" y="1863008"/>
            <a:ext cx="3105221" cy="2070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Методист\СЛАЙД-ФИЛЬМЫ, ПРЕЗЕНТАЦИЯ\2018\фильм Волонтеры\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44" y="3957869"/>
            <a:ext cx="3264799" cy="2176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78044" y="6233155"/>
            <a:ext cx="7668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Мастер-классы по дворовым играм.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3" descr="Z:\Методист\СЛАЙД-ФИЛЬМЫ, ПРЕЗЕНТАЦИЯ\2018\фильм Волонтеры\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70" y="3885806"/>
            <a:ext cx="3236505" cy="2157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73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276872"/>
            <a:ext cx="81472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Помощь животным - организация 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акций по защите, охране и помощи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животным.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839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32656"/>
            <a:ext cx="73803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Помощь животным</a:t>
            </a:r>
          </a:p>
        </p:txBody>
      </p:sp>
      <p:pic>
        <p:nvPicPr>
          <p:cNvPr id="4100" name="Picture 4" descr="Z:\Методист\СЛАЙД-ФИЛЬМЫ, ПРЕЗЕНТАЦИЯ\2018\фильм Волонтеры\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700808"/>
            <a:ext cx="3234206" cy="2156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Z:\Методист\СЛАЙД-ФИЛЬМЫ, ПРЕЗЕНТАЦИЯ\2018\фильм Волонтеры\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33056"/>
            <a:ext cx="3361344" cy="2240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Z:\Методист\СЛАЙД-ФИЛЬМЫ, ПРЕЗЕНТАЦИЯ\2018\фильм Волонтеры\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84" y="1700808"/>
            <a:ext cx="3234207" cy="2156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9897" y="6151641"/>
            <a:ext cx="7668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Информационно-просветительская акция </a:t>
            </a:r>
          </a:p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«Мы в ответе за тех, кого приручили».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1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50294"/>
            <a:ext cx="2807511" cy="4525963"/>
          </a:xfrm>
        </p:spPr>
      </p:pic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32656"/>
            <a:ext cx="73803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Помощь животным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5"/>
          <a:stretch/>
        </p:blipFill>
        <p:spPr>
          <a:xfrm>
            <a:off x="1619672" y="1475656"/>
            <a:ext cx="1800200" cy="2370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1702" y="1604006"/>
            <a:ext cx="2562200" cy="1921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91" y="3498988"/>
            <a:ext cx="3036307" cy="227723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17948" y="6224977"/>
            <a:ext cx="7668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Благотворительная акция </a:t>
            </a:r>
          </a:p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«Коробка добра».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787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585823"/>
            <a:ext cx="889248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Помощь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 уязвимым категориям населения 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проведение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мероприятий профилактической, информационной и развлекательной направленности для пожилых людей, детей-инвалидов, детей из семей группы «социального риска», несовершеннолетних, находящихся в отделениях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Центра. 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92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2050" name="Picture 2" descr="Z:\Методист\ОФОРМЛЕНИЕ\2018\фоны\0001-002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56" y="-6450"/>
            <a:ext cx="9161756" cy="686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1246844"/>
            <a:ext cx="4860032" cy="32400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7344" y="4976451"/>
            <a:ext cx="84408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Волонтерский отряд «шаг навстречу» создан в марте 2016 года</a:t>
            </a:r>
            <a:endParaRPr lang="ru-RU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13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44624"/>
            <a:ext cx="77403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Помощь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 уязвимым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категориям населения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14" y="1796602"/>
            <a:ext cx="3194962" cy="2129975"/>
          </a:xfrm>
          <a:prstGeom prst="rect">
            <a:avLst/>
          </a:prstGeom>
        </p:spPr>
      </p:pic>
      <p:pic>
        <p:nvPicPr>
          <p:cNvPr id="11" name="Picture 5" descr="Z:\Методист\СЛАЙД-ФИЛЬМЫ, ПРЕЗЕНТАЦИЯ\2018\фильм Волонтеры\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6"/>
          <a:stretch/>
        </p:blipFill>
        <p:spPr bwMode="auto">
          <a:xfrm>
            <a:off x="5205442" y="1758923"/>
            <a:ext cx="3458275" cy="2167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5" b="12548"/>
          <a:stretch/>
        </p:blipFill>
        <p:spPr>
          <a:xfrm>
            <a:off x="3563888" y="4053379"/>
            <a:ext cx="2418591" cy="187220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77637" y="5805264"/>
            <a:ext cx="7440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Благотворительная акция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«Сказка приходит в дом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детей-инвалидов и детей из семей в трудной жизненной ситуации. </a:t>
            </a:r>
          </a:p>
        </p:txBody>
      </p:sp>
    </p:spTree>
    <p:extLst>
      <p:ext uri="{BB962C8B-B14F-4D97-AF65-F5344CB8AC3E}">
        <p14:creationId xmlns:p14="http://schemas.microsoft.com/office/powerpoint/2010/main" val="34183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91" y="1600200"/>
            <a:ext cx="6787618" cy="4525963"/>
          </a:xfrm>
        </p:spPr>
      </p:pic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44624"/>
            <a:ext cx="77403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Помощь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 уязвимым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категориям населения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3" y="1499272"/>
            <a:ext cx="3111244" cy="207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17713"/>
          <a:stretch/>
        </p:blipFill>
        <p:spPr>
          <a:xfrm>
            <a:off x="5436096" y="1518566"/>
            <a:ext cx="3529286" cy="208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10" y="3140373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79897" y="6151641"/>
            <a:ext cx="7668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Благотворительные акции для детей-инвалидов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80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380421"/>
            <a:ext cx="889248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Патриотическое движение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707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-2650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41484"/>
            <a:ext cx="77403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Патриотическое движение</a:t>
            </a:r>
          </a:p>
        </p:txBody>
      </p:sp>
      <p:pic>
        <p:nvPicPr>
          <p:cNvPr id="7170" name="Picture 2" descr="Z:\Методист\СЛАЙД-ФИЛЬМЫ, ПРЕЗЕНТАЦИЯ\2018\фильм Волонтеры\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04998"/>
            <a:ext cx="3024336" cy="4536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Методист\СЛАЙД-ФИЛЬМЫ, ПРЕЗЕНТАЦИЯ\2018\фильм Волонтеры\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76870"/>
            <a:ext cx="3192686" cy="2128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:\Методист\СЛАЙД-ФИЛЬМЫ, ПРЕЗЕНТАЦИЯ\2018\фильм Волонтеры\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04998"/>
            <a:ext cx="3192686" cy="2128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3568" y="601354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Участие в патриотических акциях «Георгиевская ленточка», «Защитим память героев», «День памяти и скорби» и пр.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64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41484"/>
            <a:ext cx="77403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Патриотическое движение</a:t>
            </a:r>
          </a:p>
        </p:txBody>
      </p:sp>
      <p:pic>
        <p:nvPicPr>
          <p:cNvPr id="8194" name="Picture 2" descr="Z:\Методист\СЛАЙД-ФИЛЬМЫ, ПРЕЗЕНТАЦИЯ\2018\фильм Волонтеры\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2928800" cy="219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Z:\Методист\СЛАЙД-ФИЛЬМЫ, ПРЕЗЕНТАЦИЯ\2018\фильм Волонтеры\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2928800" cy="219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:\Методист\СЛАЙД-ФИЛЬМЫ, ПРЕЗЕНТАЦИЯ\2018\фильм Волонтеры\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33056"/>
            <a:ext cx="3096344" cy="2064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3568" y="601354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Участие в патриотических акциях «Георгиевская ленточка», «Защитим память героев», «День памяти и скорби» и пр.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725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380421"/>
            <a:ext cx="889248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и в городских мероприятиях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60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Z:\Методист\СЛАЙД-ФИЛЬМЫ, ПРЕЗЕНТАЦИЯ\2018\фильм Волонтеры\4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9" r="24435"/>
          <a:stretch/>
        </p:blipFill>
        <p:spPr bwMode="auto">
          <a:xfrm>
            <a:off x="7380312" y="2511181"/>
            <a:ext cx="1085299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41484"/>
            <a:ext cx="77403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и в городских мероприятиях</a:t>
            </a:r>
          </a:p>
        </p:txBody>
      </p:sp>
      <p:pic>
        <p:nvPicPr>
          <p:cNvPr id="1026" name="Picture 2" descr="C:\Users\110\Desktop\Рисунок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11181"/>
            <a:ext cx="1862138" cy="18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Z:\Методист\СЛАЙД-ФИЛЬМЫ, ПРЕЗЕНТАЦИЯ\2018\фильм Волонтеры\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22070"/>
            <a:ext cx="486054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:\Методист\ОФОРМЛЕНИЕ\2018\картинки для буклетов\76irKr4cK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5552352"/>
            <a:ext cx="295291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6244378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Форум добровольцев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130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41484"/>
            <a:ext cx="77403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и в городских мероприятиях</a:t>
            </a:r>
          </a:p>
        </p:txBody>
      </p:sp>
      <p:pic>
        <p:nvPicPr>
          <p:cNvPr id="10242" name="Picture 2" descr="Z:\Методист\СЛАЙД-ФИЛЬМЫ, ПРЕЗЕНТАЦИЯ\2018\фильм Волонтеры\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20821"/>
            <a:ext cx="3168352" cy="2112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Z:\Методист\СЛАЙД-ФИЛЬМЫ, ПРЕЗЕНТАЦИЯ\2018\фильм Волонтеры\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62" y="1820822"/>
            <a:ext cx="3168351" cy="2112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:\Методист\СЛАЙД-ФИЛЬМЫ, ПРЕЗЕНТАЦИЯ\2018\фильм Волонтеры\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072"/>
            <a:ext cx="3141584" cy="2094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3568" y="601354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Акция «Ночь искусств», «Ночь музеев», «Единый день голосования»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957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41484"/>
            <a:ext cx="77403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и в городских мероприятиях</a:t>
            </a:r>
          </a:p>
        </p:txBody>
      </p:sp>
      <p:pic>
        <p:nvPicPr>
          <p:cNvPr id="11266" name="Picture 2" descr="Z:\Методист\СЛАЙД-ФИЛЬМЫ, ПРЕЗЕНТАЦИЯ\2018\фильм Волонтеры\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604796"/>
            <a:ext cx="3168353" cy="2112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Z:\Методист\СЛАЙД-ФИЛЬМЫ, ПРЕЗЕНТАЦИЯ\2018\фильм Волонтеры\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72" y="1604796"/>
            <a:ext cx="3138786" cy="2092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:\Методист\СЛАЙД-ФИЛЬМЫ, ПРЕЗЕНТАЦИЯ\2018\фильм Волонтеры\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61048"/>
            <a:ext cx="3386014" cy="2257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2913" y="6140210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Форум добровольцев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45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41484"/>
            <a:ext cx="77403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и в городских мероприятиях</a:t>
            </a:r>
          </a:p>
        </p:txBody>
      </p:sp>
      <p:pic>
        <p:nvPicPr>
          <p:cNvPr id="3074" name="Picture 2" descr="Z:\Методист\Фотоархив\2022\Май\волонтеры бессмертный полк\WhatsApp Image 2022-05-09 at 19.26.15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9" y="1578451"/>
            <a:ext cx="4627131" cy="3082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Методист\Фотоархив\2022\Май\волонтеры бессмертный полк\WhatsApp Image 2022-05-09 at 19.26.15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852936"/>
            <a:ext cx="4708803" cy="3137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02913" y="6140210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Акция «Бессмертный полк»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07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Z:\Методист\ОФОРМЛЕНИЕ\2018\фоны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69791"/>
            <a:ext cx="4760950" cy="326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4568" y="4394211"/>
            <a:ext cx="8440832" cy="1908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Цель деятельности отряда: </a:t>
            </a:r>
          </a:p>
          <a:p>
            <a:pPr algn="ctr"/>
            <a:r>
              <a:rPr lang="ru-RU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ценностей в молодежной культуре, направленных на пропаганду идей добровольческой деятельности с целью оказания бескорыстной помощи в решении социально значимых проблем, привлечение молодежи к участию в социальных, экологических, культурно-образовательных, </a:t>
            </a:r>
            <a:r>
              <a:rPr lang="ru-RU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просветительских проектах </a:t>
            </a: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программах</a:t>
            </a:r>
            <a:r>
              <a:rPr lang="ru-RU" sz="2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8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41484"/>
            <a:ext cx="77403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и в городских мероприятиях</a:t>
            </a:r>
          </a:p>
        </p:txBody>
      </p:sp>
      <p:pic>
        <p:nvPicPr>
          <p:cNvPr id="13314" name="Picture 2" descr="Z:\Методист\СЛАЙД-ФИЛЬМЫ, ПРЕЗЕНТАЦИЯ\2018\фильм Волонтеры\55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"/>
          <a:stretch/>
        </p:blipFill>
        <p:spPr bwMode="auto">
          <a:xfrm>
            <a:off x="5436096" y="1829076"/>
            <a:ext cx="3113034" cy="3559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Z:\Методист\СЛАЙД-ФИЛЬМЫ, ПРЕЗЕНТАЦИЯ\2018\фильм Волонтеры\55б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42849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616530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День молодежи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6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609036"/>
            <a:ext cx="889248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Школа волонтёра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25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78" cy="6884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41484"/>
            <a:ext cx="77403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Школа волонтёра</a:t>
            </a:r>
          </a:p>
        </p:txBody>
      </p:sp>
      <p:pic>
        <p:nvPicPr>
          <p:cNvPr id="15362" name="Picture 2" descr="Z:\Методист\СЛАЙД-ФИЛЬМЫ, ПРЕЗЕНТАЦИЯ\2018\фильм Волонтеры\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976" y="3975988"/>
            <a:ext cx="2539244" cy="1921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Z:\Методист\СЛАЙД-ФИЛЬМЫ, ПРЕЗЕНТАЦИЯ\2018\фильм Волонтеры\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013" y="1700808"/>
            <a:ext cx="2989548" cy="1993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Z:\Методист\СЛАЙД-ФИЛЬМЫ, ПРЕЗЕНТАЦИЯ\2018\фильм Волонтеры\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75988"/>
            <a:ext cx="2989548" cy="1993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Z:\Методист\СЛАЙД-ФИЛЬМЫ, ПРЕЗЕНТАЦИЯ\2018\фильм Волонтеры\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2989548" cy="1993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02913" y="6140210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Тренинги, групповые занятия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80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9" y="0"/>
            <a:ext cx="9145178" cy="6884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41484"/>
            <a:ext cx="77403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Школа волонтёра</a:t>
            </a:r>
          </a:p>
        </p:txBody>
      </p:sp>
      <p:pic>
        <p:nvPicPr>
          <p:cNvPr id="16386" name="Picture 2" descr="Z:\Методист\СЛАЙД-ФИЛЬМЫ, ПРЕЗЕНТАЦИЯ\2018\фильм Волонтеры\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97" y="3981622"/>
            <a:ext cx="2954290" cy="1969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Z:\Методист\СЛАЙД-ФИЛЬМЫ, ПРЕЗЕНТАЦИЯ\2018\фильм Волонтеры\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97" y="1771901"/>
            <a:ext cx="2954290" cy="1969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Z:\Методист\СЛАЙД-ФИЛЬМЫ, ПРЕЗЕНТАЦИЯ\2018\фильм Волонтеры\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0" y="3981623"/>
            <a:ext cx="2952917" cy="1968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Z:\Методист\СЛАЙД-ФИЛЬМЫ, ПРЕЗЕНТАЦИЯ\2018\фильм Волонтеры\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772816"/>
            <a:ext cx="2952917" cy="1968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02913" y="6140210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Тренинги, групповые занятия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4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00"/>
            <a:ext cx="9145178" cy="6884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420888"/>
            <a:ext cx="774035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внимание!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959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752639"/>
              </p:ext>
            </p:extLst>
          </p:nvPr>
        </p:nvGraphicFramePr>
        <p:xfrm>
          <a:off x="1115616" y="141277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6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5897291"/>
              </p:ext>
            </p:extLst>
          </p:nvPr>
        </p:nvGraphicFramePr>
        <p:xfrm>
          <a:off x="1115616" y="141277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51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969623"/>
              </p:ext>
            </p:extLst>
          </p:nvPr>
        </p:nvGraphicFramePr>
        <p:xfrm>
          <a:off x="1115616" y="141277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147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63688" y="44624"/>
            <a:ext cx="82089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Основные направления и виды деятельности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5508104" cy="41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9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0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1772817"/>
            <a:ext cx="843528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Экологическая 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экологических акций, десантов,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субботников. 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8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122" name="Picture 2" descr="Z:\Методист\ОФОРМЛЕНИЕ\2018\фоны\0001-001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116632"/>
            <a:ext cx="9145178" cy="68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404664"/>
            <a:ext cx="71642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Экологическая деятельность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Z:\Методист\СЛАЙД-ФИЛЬМЫ, ПРЕЗЕНТАЦИЯ\2018\фильм Волонтеры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54839"/>
            <a:ext cx="3093290" cy="2062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Методист\СЛАЙД-ФИЛЬМЫ, ПРЕЗЕНТАЦИЯ\2018\фильм Волонтеры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093290" cy="2062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14" y="3717032"/>
            <a:ext cx="3091885" cy="231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3" y="3763001"/>
            <a:ext cx="3309117" cy="2206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43608" y="6285590"/>
            <a:ext cx="73400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Экологические десанты, субботники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2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550</Words>
  <Application>Microsoft Office PowerPoint</Application>
  <PresentationFormat>Экран (4:3)</PresentationFormat>
  <Paragraphs>71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Кабинет №. 110</dc:creator>
  <cp:lastModifiedBy>Кабинет №. 207</cp:lastModifiedBy>
  <cp:revision>39</cp:revision>
  <dcterms:created xsi:type="dcterms:W3CDTF">2018-07-09T09:43:28Z</dcterms:created>
  <dcterms:modified xsi:type="dcterms:W3CDTF">2023-12-20T07:34:33Z</dcterms:modified>
</cp:coreProperties>
</file>