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412777"/>
            <a:ext cx="5902424" cy="1080119"/>
          </a:xfrm>
        </p:spPr>
        <p:txBody>
          <a:bodyPr>
            <a:normAutofit fontScale="90000"/>
          </a:bodyPr>
          <a:lstStyle/>
          <a:p>
            <a:r>
              <a:rPr lang="ru-RU" sz="54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Квест-реконструкция</a:t>
            </a:r>
            <a:endParaRPr lang="ru-RU" sz="5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61048"/>
            <a:ext cx="3312368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75 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годовщине Великой Победы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посвящается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Заседание клуба «ПОИСК»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музейной комнате школы № 15 состоялось  совместное расширенное заседание краеведческого клуба «ПОИСК», Совета музея школы, Совета старшеклассников и ООС «Кузнечный»  в лице председателя Крыловой Р.Н.</a:t>
            </a:r>
          </a:p>
          <a:p>
            <a:pPr>
              <a:buNone/>
            </a:pPr>
            <a:r>
              <a:rPr lang="ru-RU" sz="2000" dirty="0" smtClean="0"/>
              <a:t>По итогам заседания было решено организовать игровой образовательный </a:t>
            </a:r>
            <a:r>
              <a:rPr lang="ru-RU" sz="2000" dirty="0" err="1" smtClean="0"/>
              <a:t>квест</a:t>
            </a:r>
            <a:r>
              <a:rPr lang="ru-RU" sz="2000" dirty="0" smtClean="0"/>
              <a:t> для учащихся школы ,состоящего из 8-ми этапов.</a:t>
            </a:r>
            <a:endParaRPr lang="ru-RU" sz="2000" dirty="0"/>
          </a:p>
        </p:txBody>
      </p:sp>
      <p:pic>
        <p:nvPicPr>
          <p:cNvPr id="7" name="Содержимое 6" descr="IMG_68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16832"/>
            <a:ext cx="4320480" cy="3292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776864" cy="83671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cs typeface="Estrangelo Edessa" pitchFamily="66" charset="0"/>
              </a:rPr>
              <a:t>Задания </a:t>
            </a: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  <a:cs typeface="Estrangelo Edessa" pitchFamily="66" charset="0"/>
              </a:rPr>
              <a:t>квеста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cs typeface="Estrangelo Edessa" pitchFamily="66" charset="0"/>
              </a:rPr>
              <a:t> </a:t>
            </a:r>
            <a:endParaRPr lang="ru-RU" sz="5400" dirty="0">
              <a:solidFill>
                <a:schemeClr val="accent1">
                  <a:lumMod val="75000"/>
                </a:schemeClr>
              </a:solidFill>
              <a:cs typeface="Estrangelo Edessa" pitchFamily="66" charset="0"/>
            </a:endParaRPr>
          </a:p>
        </p:txBody>
      </p:sp>
      <p:pic>
        <p:nvPicPr>
          <p:cNvPr id="5" name="Содержимое 4" descr="квест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933056"/>
            <a:ext cx="432048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96044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Участникам </a:t>
            </a:r>
            <a:r>
              <a:rPr lang="ru-RU" dirty="0" err="1" smtClean="0"/>
              <a:t>квеста</a:t>
            </a:r>
            <a:r>
              <a:rPr lang="ru-RU" dirty="0" smtClean="0"/>
              <a:t> необходимо </a:t>
            </a:r>
            <a:r>
              <a:rPr lang="ru-RU" dirty="0" smtClean="0"/>
              <a:t>сложить </a:t>
            </a:r>
            <a:r>
              <a:rPr lang="ru-RU" dirty="0" smtClean="0"/>
              <a:t>солдатский треугольник, собрать </a:t>
            </a:r>
            <a:r>
              <a:rPr lang="ru-RU" dirty="0" err="1" smtClean="0"/>
              <a:t>пазл</a:t>
            </a:r>
            <a:r>
              <a:rPr lang="ru-RU" dirty="0" smtClean="0"/>
              <a:t> на историческую тему, исполнить песню времен ВОВ, продемонстрировать знания из области военной истории и медицины.</a:t>
            </a:r>
            <a:endParaRPr lang="ru-RU" dirty="0"/>
          </a:p>
        </p:txBody>
      </p:sp>
      <p:pic>
        <p:nvPicPr>
          <p:cNvPr id="8" name="Рисунок 7" descr="IMG-20180507-WA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764704"/>
            <a:ext cx="252028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История одного экспоната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Чтобы ярче представить события и быт того времени, в качестве основного реквизита </a:t>
            </a:r>
            <a:r>
              <a:rPr lang="ru-RU" sz="2400" dirty="0" smtClean="0"/>
              <a:t> </a:t>
            </a:r>
            <a:r>
              <a:rPr lang="ru-RU" sz="2400" dirty="0" smtClean="0"/>
              <a:t>использованы экспонаты школьной музейной комнаты: патефон, корнет, планшет офицера, радиоприёмник, солдатский чемодан, кирзовые сапоги времен Великой отечественной войны.</a:t>
            </a:r>
            <a:endParaRPr lang="ru-RU" sz="2400" dirty="0"/>
          </a:p>
        </p:txBody>
      </p:sp>
      <p:pic>
        <p:nvPicPr>
          <p:cNvPr id="5" name="Содержимое 4" descr="военный спецко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44825"/>
            <a:ext cx="4248472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Полевая кухня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-20180507-WA00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880"/>
            <a:ext cx="4172272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На привале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приготовления солдатской каши было израсходовано 56 кг гречневой крупы, 60 банок тушенки, 4 кг сливочного масла и 10 кг лука, которые предоставили :</a:t>
            </a:r>
          </a:p>
          <a:p>
            <a:r>
              <a:rPr lang="ru-RU" dirty="0" smtClean="0"/>
              <a:t>ИП Абрамова </a:t>
            </a:r>
          </a:p>
          <a:p>
            <a:r>
              <a:rPr lang="ru-RU" dirty="0" smtClean="0"/>
              <a:t>ИП Кузнецов</a:t>
            </a:r>
          </a:p>
          <a:p>
            <a:r>
              <a:rPr lang="ru-RU" dirty="0" smtClean="0"/>
              <a:t> ИП </a:t>
            </a:r>
            <a:r>
              <a:rPr lang="ru-RU" dirty="0" err="1" smtClean="0"/>
              <a:t>Сысоенко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ИП </a:t>
            </a:r>
            <a:r>
              <a:rPr lang="ru-RU" dirty="0" err="1" smtClean="0"/>
              <a:t>Мнацаканян</a:t>
            </a:r>
            <a:endParaRPr lang="ru-RU" dirty="0"/>
          </a:p>
        </p:txBody>
      </p:sp>
      <p:pic>
        <p:nvPicPr>
          <p:cNvPr id="5" name="Содержимое 4" descr="IMG_20180507_1102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6872"/>
            <a:ext cx="4244280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Связь поколений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полевая кухн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4182616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IMG-20180507-WA0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556792"/>
            <a:ext cx="3168352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вальс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556792"/>
            <a:ext cx="4211960" cy="2471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175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Квест-реконструкция</vt:lpstr>
      <vt:lpstr>Заседание клуба «ПОИСК»</vt:lpstr>
      <vt:lpstr>Задания квеста </vt:lpstr>
      <vt:lpstr>История одного экспоната</vt:lpstr>
      <vt:lpstr>Полевая кухня</vt:lpstr>
      <vt:lpstr>На привале</vt:lpstr>
      <vt:lpstr>Связь поколений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</cp:lastModifiedBy>
  <cp:revision>22</cp:revision>
  <dcterms:created xsi:type="dcterms:W3CDTF">2018-08-03T06:57:22Z</dcterms:created>
  <dcterms:modified xsi:type="dcterms:W3CDTF">2020-04-29T05:22:23Z</dcterms:modified>
</cp:coreProperties>
</file>