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D43C-EC12-49B5-A7C9-70DEB711ED64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AEEC-0B67-45C1-979A-9C3E94E6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8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D43C-EC12-49B5-A7C9-70DEB711ED64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AEEC-0B67-45C1-979A-9C3E94E6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0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D43C-EC12-49B5-A7C9-70DEB711ED64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AEEC-0B67-45C1-979A-9C3E94E6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8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D43C-EC12-49B5-A7C9-70DEB711ED64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AEEC-0B67-45C1-979A-9C3E94E6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7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D43C-EC12-49B5-A7C9-70DEB711ED64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AEEC-0B67-45C1-979A-9C3E94E6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1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D43C-EC12-49B5-A7C9-70DEB711ED64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AEEC-0B67-45C1-979A-9C3E94E6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1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D43C-EC12-49B5-A7C9-70DEB711ED64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AEEC-0B67-45C1-979A-9C3E94E6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8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D43C-EC12-49B5-A7C9-70DEB711ED64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AEEC-0B67-45C1-979A-9C3E94E6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7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D43C-EC12-49B5-A7C9-70DEB711ED64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AEEC-0B67-45C1-979A-9C3E94E6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5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D43C-EC12-49B5-A7C9-70DEB711ED64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AEEC-0B67-45C1-979A-9C3E94E6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3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D43C-EC12-49B5-A7C9-70DEB711ED64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AEEC-0B67-45C1-979A-9C3E94E6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6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D43C-EC12-49B5-A7C9-70DEB711ED64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6AEEC-0B67-45C1-979A-9C3E94E6A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1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2262" y="5378964"/>
            <a:ext cx="9144000" cy="547931"/>
          </a:xfrm>
        </p:spPr>
        <p:txBody>
          <a:bodyPr>
            <a:noAutofit/>
          </a:bodyPr>
          <a:lstStyle/>
          <a:p>
            <a:r>
              <a:rPr lang="ru-RU" sz="5400" dirty="0" smtClean="0"/>
              <a:t>ТАКТИЧЕСКАЯ МЕДИЦИНА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296" y="746445"/>
            <a:ext cx="5339749" cy="4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0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Задачи АНО «</a:t>
            </a:r>
            <a:r>
              <a:rPr lang="ru-RU" b="1" dirty="0" err="1">
                <a:solidFill>
                  <a:srgbClr val="002060"/>
                </a:solidFill>
              </a:rPr>
              <a:t>СодружестВО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Помимо обучения курсантов навыкам тактической медицины, наша организация выполняет ещё ряд важных задач</a:t>
            </a:r>
            <a:r>
              <a:rPr lang="ru-RU"/>
              <a:t>. </a:t>
            </a:r>
            <a:endParaRPr lang="ru-RU" smtClean="0"/>
          </a:p>
          <a:p>
            <a:pPr marL="0" indent="0">
              <a:buNone/>
            </a:pPr>
            <a:r>
              <a:rPr lang="ru-RU" smtClean="0"/>
              <a:t>Таких </a:t>
            </a:r>
            <a:r>
              <a:rPr lang="ru-RU" dirty="0"/>
              <a:t>как:</a:t>
            </a:r>
          </a:p>
          <a:p>
            <a:pPr>
              <a:buFontTx/>
              <a:buChar char="-"/>
            </a:pPr>
            <a:r>
              <a:rPr lang="ru-RU" dirty="0"/>
              <a:t>г</a:t>
            </a:r>
            <a:r>
              <a:rPr lang="ru-RU" dirty="0"/>
              <a:t>уманитарные миссии в зону СВО и в новые субъекты РФ;</a:t>
            </a:r>
          </a:p>
          <a:p>
            <a:pPr>
              <a:buFontTx/>
              <a:buChar char="-"/>
            </a:pPr>
            <a:r>
              <a:rPr lang="ru-RU" dirty="0"/>
              <a:t>о</a:t>
            </a:r>
            <a:r>
              <a:rPr lang="ru-RU" dirty="0"/>
              <a:t>рганизация производств, направленных на решение задач в зоне </a:t>
            </a:r>
            <a:r>
              <a:rPr lang="ru-RU" dirty="0" smtClean="0"/>
              <a:t>СВО;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популяризация </a:t>
            </a:r>
            <a:r>
              <a:rPr lang="ru-RU" dirty="0"/>
              <a:t>добровольческого </a:t>
            </a:r>
            <a:r>
              <a:rPr lang="ru-RU" dirty="0" smtClean="0"/>
              <a:t>движения.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53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Что такое тактическая медицина?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/>
              <a:t>Т</a:t>
            </a:r>
            <a:r>
              <a:rPr lang="ru-RU" sz="3200" b="1" dirty="0" smtClean="0"/>
              <a:t>актическая </a:t>
            </a:r>
            <a:r>
              <a:rPr lang="ru-RU" sz="3200" b="1" dirty="0"/>
              <a:t>медицина</a:t>
            </a:r>
            <a:r>
              <a:rPr lang="ru-RU" sz="3200" dirty="0"/>
              <a:t> </a:t>
            </a:r>
            <a:r>
              <a:rPr lang="ru-RU" sz="3200" dirty="0" smtClean="0"/>
              <a:t>— </a:t>
            </a:r>
            <a:r>
              <a:rPr lang="ru-RU" sz="3200" dirty="0"/>
              <a:t>совокупность медицинских и тактических мероприятий, проводимых непосредственно на поле боя и на всем протяжении </a:t>
            </a:r>
            <a:r>
              <a:rPr lang="ru-RU" sz="3200" dirty="0" err="1"/>
              <a:t>догоспитального</a:t>
            </a:r>
            <a:r>
              <a:rPr lang="ru-RU" sz="3200" dirty="0"/>
              <a:t> этапа оказания </a:t>
            </a:r>
            <a:r>
              <a:rPr lang="ru-RU" sz="3200" dirty="0" smtClean="0"/>
              <a:t>первой помощи раненому, </a:t>
            </a:r>
            <a:r>
              <a:rPr lang="ru-RU" sz="3200" dirty="0"/>
              <a:t>направленных на устранение угрожающих жизни состояний, предотвращение развития тяжелых осложнений и поддержание жизненно важных функций организма в ходе эвакуации. Данные мероприятия проводятся как элементы само- и </a:t>
            </a:r>
            <a:r>
              <a:rPr lang="ru-RU" sz="3200" dirty="0" smtClean="0"/>
              <a:t>взаимопомощи.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90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Виды обучающих занятий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АНО «</a:t>
            </a:r>
            <a:r>
              <a:rPr lang="ru-RU" b="1" dirty="0" err="1" smtClean="0">
                <a:solidFill>
                  <a:srgbClr val="002060"/>
                </a:solidFill>
              </a:rPr>
              <a:t>СодружестВО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Вечерние занятия на базе организации. Курс 20 занятий</a:t>
            </a:r>
          </a:p>
          <a:p>
            <a:r>
              <a:rPr lang="ru-RU" dirty="0" smtClean="0"/>
              <a:t>Выездные мероприятия по запросу принимающей стороны (</a:t>
            </a:r>
            <a:r>
              <a:rPr lang="ru-RU" dirty="0" err="1" smtClean="0"/>
              <a:t>интенсив</a:t>
            </a:r>
            <a:r>
              <a:rPr lang="ru-RU" dirty="0" smtClean="0"/>
              <a:t> </a:t>
            </a:r>
            <a:r>
              <a:rPr lang="ru-RU" dirty="0" smtClean="0"/>
              <a:t>по тактической медицине)</a:t>
            </a:r>
          </a:p>
          <a:p>
            <a:r>
              <a:rPr lang="ru-RU" dirty="0" smtClean="0"/>
              <a:t>Мастер- классы по тактической медицине</a:t>
            </a:r>
          </a:p>
          <a:p>
            <a:r>
              <a:rPr lang="ru-RU" dirty="0" smtClean="0"/>
              <a:t>Полевые </a:t>
            </a:r>
            <a:r>
              <a:rPr lang="ru-RU" dirty="0" smtClean="0"/>
              <a:t>выезды</a:t>
            </a:r>
          </a:p>
          <a:p>
            <a:r>
              <a:rPr lang="ru-RU" dirty="0" smtClean="0"/>
              <a:t>Подготовка ВТМ</a:t>
            </a:r>
            <a:endParaRPr lang="ru-RU" dirty="0" smtClean="0"/>
          </a:p>
          <a:p>
            <a:r>
              <a:rPr lang="ru-RU" dirty="0" smtClean="0"/>
              <a:t>Добровольное дежурство с аптечкой в местах скопления людей (праздники, митинги и пр.)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79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Вечерние занятия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862" y="1462768"/>
            <a:ext cx="11017738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-</a:t>
            </a:r>
            <a:r>
              <a:rPr lang="ru-RU" dirty="0" smtClean="0"/>
              <a:t> Каждый будний день на базе АНО «</a:t>
            </a:r>
            <a:r>
              <a:rPr lang="ru-RU" dirty="0" err="1" smtClean="0"/>
              <a:t>СодружестВО</a:t>
            </a:r>
            <a:r>
              <a:rPr lang="ru-RU" dirty="0" smtClean="0"/>
              <a:t>» проходят занятия по обучению тактической медицине.</a:t>
            </a:r>
          </a:p>
          <a:p>
            <a:pPr marL="0" indent="0">
              <a:buNone/>
            </a:pPr>
            <a:r>
              <a:rPr lang="ru-RU" b="1" dirty="0" smtClean="0"/>
              <a:t>- </a:t>
            </a:r>
            <a:r>
              <a:rPr lang="ru-RU" dirty="0" smtClean="0"/>
              <a:t>Курсанты получают навыки быстрого реагирования в экстремальных ситуациях.</a:t>
            </a:r>
          </a:p>
          <a:p>
            <a:pPr marL="0" indent="0">
              <a:buNone/>
            </a:pPr>
            <a:r>
              <a:rPr lang="ru-RU" b="1" dirty="0" smtClean="0"/>
              <a:t>- </a:t>
            </a:r>
            <a:r>
              <a:rPr lang="ru-RU" dirty="0" smtClean="0"/>
              <a:t>Теорию и практику проводят </a:t>
            </a:r>
          </a:p>
          <a:p>
            <a:pPr marL="0" indent="0">
              <a:buNone/>
            </a:pPr>
            <a:r>
              <a:rPr lang="ru-RU" dirty="0" smtClean="0"/>
              <a:t>профессиональные инструкторы.</a:t>
            </a:r>
          </a:p>
          <a:p>
            <a:pPr marL="0" indent="0">
              <a:buNone/>
            </a:pPr>
            <a:r>
              <a:rPr lang="ru-RU" b="1" dirty="0" smtClean="0"/>
              <a:t>-</a:t>
            </a:r>
            <a:r>
              <a:rPr lang="ru-RU" dirty="0" smtClean="0"/>
              <a:t> Занятия позволяют обрести </a:t>
            </a:r>
          </a:p>
          <a:p>
            <a:pPr marL="0" indent="0">
              <a:buNone/>
            </a:pPr>
            <a:r>
              <a:rPr lang="ru-RU" dirty="0"/>
              <a:t>ч</a:t>
            </a:r>
            <a:r>
              <a:rPr lang="ru-RU" dirty="0" smtClean="0"/>
              <a:t>увство уверенности в экстре-</a:t>
            </a:r>
          </a:p>
          <a:p>
            <a:pPr marL="0" indent="0">
              <a:buNone/>
            </a:pPr>
            <a:r>
              <a:rPr lang="ru-RU" dirty="0" err="1" smtClean="0"/>
              <a:t>мальной</a:t>
            </a:r>
            <a:r>
              <a:rPr lang="ru-RU" dirty="0" smtClean="0"/>
              <a:t> ситуации.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81" y="2931886"/>
            <a:ext cx="5638372" cy="32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4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Выездные мероприятия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9785" y="3044032"/>
            <a:ext cx="5425749" cy="307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485900"/>
            <a:ext cx="1086810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По запросу военных частей, предприятий, школ и других </a:t>
            </a:r>
            <a:r>
              <a:rPr lang="ru-RU" sz="2800" dirty="0" smtClean="0"/>
              <a:t>учреждений</a:t>
            </a:r>
          </a:p>
          <a:p>
            <a:r>
              <a:rPr lang="ru-RU" sz="2800" dirty="0" smtClean="0"/>
              <a:t>наша </a:t>
            </a:r>
            <a:r>
              <a:rPr lang="ru-RU" sz="2800" dirty="0"/>
              <a:t>команда выезжает на место проведения </a:t>
            </a:r>
            <a:r>
              <a:rPr lang="ru-RU" sz="2800" dirty="0" err="1"/>
              <a:t>интенсива</a:t>
            </a:r>
            <a:r>
              <a:rPr lang="ru-RU" sz="2800" dirty="0"/>
              <a:t> </a:t>
            </a:r>
            <a:r>
              <a:rPr lang="ru-RU" sz="2800" dirty="0" smtClean="0"/>
              <a:t>и проводит </a:t>
            </a:r>
          </a:p>
          <a:p>
            <a:r>
              <a:rPr lang="ru-RU" sz="2800" dirty="0"/>
              <a:t>з</a:t>
            </a:r>
            <a:r>
              <a:rPr lang="ru-RU" sz="2800" dirty="0" smtClean="0"/>
              <a:t>анятие по тактической медицине .</a:t>
            </a:r>
          </a:p>
          <a:p>
            <a:endParaRPr lang="ru-RU" sz="2800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15" y="3048919"/>
            <a:ext cx="5351585" cy="306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3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Мастер-класс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32692" y="14563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организации станции по тактической медицины инструкторы АНО «</a:t>
            </a:r>
            <a:r>
              <a:rPr lang="ru-RU" dirty="0" err="1" smtClean="0"/>
              <a:t>СодружестВО</a:t>
            </a:r>
            <a:r>
              <a:rPr lang="ru-RU" dirty="0" smtClean="0"/>
              <a:t>» проводят обучение навыкам оказания первой медицинской помощи команды, принимающие участие в мероприятии.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24" y="3110685"/>
            <a:ext cx="2996647" cy="3410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438" y="3110685"/>
            <a:ext cx="5177990" cy="33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808" y="266513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Полевой выезд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808" y="1224086"/>
            <a:ext cx="116111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Регулярно проводим выезды в лес/поле  для отработки </a:t>
            </a:r>
            <a:r>
              <a:rPr lang="ru-RU" sz="2800" dirty="0"/>
              <a:t>и </a:t>
            </a:r>
            <a:r>
              <a:rPr lang="ru-RU" sz="2800" dirty="0" smtClean="0"/>
              <a:t>закрепления </a:t>
            </a:r>
          </a:p>
          <a:p>
            <a:r>
              <a:rPr lang="ru-RU" sz="2800" dirty="0" smtClean="0"/>
              <a:t>навыков </a:t>
            </a:r>
            <a:r>
              <a:rPr lang="ru-RU" sz="2800" dirty="0"/>
              <a:t>тактической </a:t>
            </a:r>
            <a:r>
              <a:rPr lang="ru-RU" sz="2800" dirty="0" smtClean="0"/>
              <a:t>медицины </a:t>
            </a:r>
            <a:r>
              <a:rPr lang="ru-RU" sz="2800" dirty="0"/>
              <a:t>в условиях, приближенным к </a:t>
            </a:r>
            <a:r>
              <a:rPr lang="ru-RU" sz="2800" dirty="0" smtClean="0"/>
              <a:t>экстремаль-</a:t>
            </a:r>
          </a:p>
          <a:p>
            <a:r>
              <a:rPr lang="ru-RU" sz="2800" dirty="0" err="1" smtClean="0"/>
              <a:t>ным</a:t>
            </a:r>
            <a:r>
              <a:rPr lang="ru-RU" sz="2800" dirty="0" smtClean="0"/>
              <a:t>. Так же отрабатываем навыки тактико- специальной подготовки.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13" y="2644589"/>
            <a:ext cx="8184705" cy="380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5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Подготовка ВТМ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231" y="2963008"/>
            <a:ext cx="4973489" cy="3260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692" y="2963009"/>
            <a:ext cx="4458662" cy="3260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8538" y="1444504"/>
            <a:ext cx="10242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Для студентов ВУЗов устраиваем игры «Волонтеры тактической </a:t>
            </a:r>
            <a:endParaRPr lang="ru-RU" sz="2800" dirty="0" smtClean="0"/>
          </a:p>
          <a:p>
            <a:r>
              <a:rPr lang="ru-RU" sz="2800" dirty="0" smtClean="0"/>
              <a:t>медицины». Ребята проходят отбор и с удовольствием обучаются</a:t>
            </a:r>
          </a:p>
          <a:p>
            <a:r>
              <a:rPr lang="ru-RU" sz="2800" dirty="0"/>
              <a:t>а</a:t>
            </a:r>
            <a:r>
              <a:rPr lang="ru-RU" sz="2800" dirty="0" smtClean="0"/>
              <a:t>зам тактической медицины.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42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Добровольное дежурство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45823"/>
            <a:ext cx="7180162" cy="3317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428" y="3145823"/>
            <a:ext cx="2790371" cy="3321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544451"/>
            <a:ext cx="106659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местах </a:t>
            </a:r>
            <a:r>
              <a:rPr lang="ru-RU" sz="2800" dirty="0"/>
              <a:t>массового скопления </a:t>
            </a:r>
            <a:r>
              <a:rPr lang="ru-RU" sz="2800" dirty="0" smtClean="0"/>
              <a:t>людей (</a:t>
            </a:r>
            <a:r>
              <a:rPr lang="ru-RU" sz="2800" dirty="0" err="1" smtClean="0"/>
              <a:t>праздникм</a:t>
            </a:r>
            <a:r>
              <a:rPr lang="ru-RU" sz="2800" dirty="0" smtClean="0"/>
              <a:t>, митинги и пр.) </a:t>
            </a:r>
          </a:p>
          <a:p>
            <a:r>
              <a:rPr lang="ru-RU" sz="2800" dirty="0" smtClean="0"/>
              <a:t>страхуем </a:t>
            </a:r>
            <a:r>
              <a:rPr lang="ru-RU" sz="2800" dirty="0"/>
              <a:t>экстренные службы и </a:t>
            </a:r>
            <a:r>
              <a:rPr lang="ru-RU" sz="2800" dirty="0" smtClean="0"/>
              <a:t>силовые </a:t>
            </a:r>
            <a:r>
              <a:rPr lang="ru-RU" sz="2800" dirty="0"/>
              <a:t>структуры в рамках первой </a:t>
            </a:r>
            <a:endParaRPr lang="ru-RU" sz="2800" dirty="0" smtClean="0"/>
          </a:p>
          <a:p>
            <a:r>
              <a:rPr lang="ru-RU" sz="2800" dirty="0" smtClean="0"/>
              <a:t>медицинской </a:t>
            </a:r>
            <a:r>
              <a:rPr lang="ru-RU" sz="2800" dirty="0"/>
              <a:t>помощи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684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287</Words>
  <Application>Microsoft Office PowerPoint</Application>
  <PresentationFormat>Широкоэкранный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Что такое тактическая медицина?</vt:lpstr>
      <vt:lpstr>Виды обучающих занятий  АНО «СодружестВО» </vt:lpstr>
      <vt:lpstr>Вечерние занятия</vt:lpstr>
      <vt:lpstr>Выездные мероприятия</vt:lpstr>
      <vt:lpstr>Мастер-класс</vt:lpstr>
      <vt:lpstr>Полевой выезд</vt:lpstr>
      <vt:lpstr>Подготовка ВТМ</vt:lpstr>
      <vt:lpstr>Добровольное дежурство</vt:lpstr>
      <vt:lpstr>Задачи АНО «СодружестВО»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Стасенко Елена Викторовна</dc:creator>
  <cp:lastModifiedBy>Стасенко Елена Викторовна</cp:lastModifiedBy>
  <cp:revision>28</cp:revision>
  <dcterms:created xsi:type="dcterms:W3CDTF">2024-05-23T08:08:00Z</dcterms:created>
  <dcterms:modified xsi:type="dcterms:W3CDTF">2024-05-24T13:54:06Z</dcterms:modified>
</cp:coreProperties>
</file>