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325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ownloads\1_slay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54"/>
            <a:ext cx="9147445" cy="68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hz_ku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75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wnloads\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_slay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75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ownloads\5_slay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" y="116632"/>
            <a:ext cx="9210641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rtn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75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ne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275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Студсовет</dc:creator>
  <cp:lastModifiedBy>Admin</cp:lastModifiedBy>
  <cp:revision>14</cp:revision>
  <dcterms:modified xsi:type="dcterms:W3CDTF">2021-02-27T16:02:46Z</dcterms:modified>
</cp:coreProperties>
</file>