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9" r:id="rId3"/>
    <p:sldId id="261" r:id="rId4"/>
    <p:sldId id="258" r:id="rId5"/>
    <p:sldId id="262" r:id="rId6"/>
    <p:sldId id="264" r:id="rId7"/>
    <p:sldId id="266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98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536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64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7045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29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34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86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83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25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4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21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41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22F75-337C-4A55-B9E6-B4FA843B4E5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BB3C2D-E30D-4C91-93D1-7C15813D6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78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4371" y="231820"/>
            <a:ext cx="1124325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"КОМИТЕТ ПО ДЕЛАМ МОЛОДЕЖИ" АДМИНИСТРАЦИИ МУНИЦИПАЛЬНОГО РАЙОНА КРАСНОКАМСКИЙ РАЙОН РЕСПУБЛИКИ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 в молодежь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Башкортостан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Краснокамский район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«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ПроДобро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6 добровольцев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–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Шамратова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Алексеевна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9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V8pAUD9P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3756" y="356261"/>
            <a:ext cx="117446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Проблема злоупотребления наркотиками, алкоголем и другими психотропными веществами в молодёжной среде остаётся весьма актуальной  и вызывает  большую тревогу, как в России, так и во всём мире. Это явление представляет собой непосредственную угрозу здоровью не только отдельной личности, но и нации в целом. Всё чаще мы читаем в прессе и в интернете , слышим о трагедиях, произошедших в семьях, школах различных городов России вследствие употребления ПАВ.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3668" y="339234"/>
            <a:ext cx="4876800" cy="287382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 данным Минздрава, около 16% от общего количества смертей в России связано с </a:t>
            </a:r>
            <a:r>
              <a:rPr lang="ru-RU" dirty="0" err="1" smtClean="0">
                <a:solidFill>
                  <a:schemeClr val="tx1"/>
                </a:solidFill>
              </a:rPr>
              <a:t>табакокурением</a:t>
            </a:r>
            <a:r>
              <a:rPr lang="ru-RU" dirty="0" smtClean="0">
                <a:solidFill>
                  <a:schemeClr val="tx1"/>
                </a:solidFill>
              </a:rPr>
              <a:t>. По разным оценкам, в РФ ежегодно от болезней, связанных с потреблением табака, погибает около 300 тысяч граждан.</a:t>
            </a:r>
            <a:r>
              <a:rPr lang="en-US" dirty="0" smtClean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609600" y="3206338"/>
            <a:ext cx="4876800" cy="304206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По данным Всемирной организации здравоохранения (ВОЗ), активное и пассивное употребление табака ежегодно вызывает гибель более 8 </a:t>
            </a:r>
            <a:r>
              <a:rPr lang="ru-RU" dirty="0" err="1" smtClean="0"/>
              <a:t>млн</a:t>
            </a:r>
            <a:r>
              <a:rPr lang="ru-RU" dirty="0" smtClean="0"/>
              <a:t> человек во всем мире. Еще 1 миллион смертей происходит в результате воздействия вторичного табачного дыма — «пассивного курения».</a:t>
            </a:r>
          </a:p>
          <a:p>
            <a:pPr algn="just"/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91200" y="237505"/>
            <a:ext cx="4876800" cy="29332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По данным Федеральной службы Российской Федерации по контролю за оборотом наркотиков в России насчитывается около 6 миллионов наркоманов, большинство из которых — молодежь от 16 до 35 лет.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829300" y="3111334"/>
            <a:ext cx="4876800" cy="3137065"/>
          </a:xfrm>
        </p:spPr>
        <p:txBody>
          <a:bodyPr>
            <a:normAutofit/>
          </a:bodyPr>
          <a:lstStyle/>
          <a:p>
            <a:r>
              <a:rPr lang="ru-RU" dirty="0" smtClean="0"/>
              <a:t>На данный момент в школе </a:t>
            </a:r>
            <a:r>
              <a:rPr lang="ru-RU" dirty="0" err="1" smtClean="0"/>
              <a:t>с.Арлан</a:t>
            </a:r>
            <a:r>
              <a:rPr lang="ru-RU" dirty="0" smtClean="0"/>
              <a:t> учатся 181 детей. Спортивные кружки посещают только 37 ребят, театральный- 21 человек и танцевальный- 26учащихся.</a:t>
            </a:r>
          </a:p>
          <a:p>
            <a:r>
              <a:rPr lang="ru-RU" dirty="0" smtClean="0"/>
              <a:t>Ранее были замечены 4 детей   в употреблении </a:t>
            </a:r>
            <a:r>
              <a:rPr lang="ru-RU" dirty="0" err="1" smtClean="0"/>
              <a:t>вейпов</a:t>
            </a:r>
            <a:r>
              <a:rPr lang="ru-RU" dirty="0" smtClean="0"/>
              <a:t> в школе </a:t>
            </a:r>
            <a:r>
              <a:rPr lang="ru-RU" dirty="0" err="1" smtClean="0"/>
              <a:t>с.Арлан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29"/>
            <a:ext cx="12192000" cy="68150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1820" y="302359"/>
            <a:ext cx="1135916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приоритетов современной государственной политики является сохранение и укрепление здоровья населения Российской Федерации и усиления пропаганды здорового образа жизни о чем и говорится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ФЗ РФ от 21/11/2011 г. N 323-ФЗ "Об основах охраны здоровья граждан в Российской Федерации, 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ФЗ  «Об образовании в Российской Федерации» № 273 ФЗ от 29.12.2012" 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ФЗ «Об охране здоровья граждан от воздействия окружающего табачного дыма и последствий потребления табака».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6cc8a_79403eccaf324d5186e01ba0225eb745_mv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0304" y="153198"/>
            <a:ext cx="116167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«ЗОЖ в молодежь» создан с намерением информирования о последствиях употребления ПАВ  среди подрастающего поколения , а так же положительному настрою на сохранение своего здоровья.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6cc8a_79403eccaf324d5186e01ba0225eb745_mv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</a:t>
            </a:r>
          </a:p>
          <a:p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Сформировать положительную мотивацию в сфере самостоятельной организации досуга среди 181 обучающихся возрастом от 6 до 18 лет, а так же дети из семей состоящих на учете Комитета по делам несовершеннолетних   ( 4 несовершеннолетних) , путем акцентирования внимания не на том, чего делать нельзя, а на том, что делать можно и нужно, для наполнения своей жизни яркими и положительными событиями. </a:t>
            </a:r>
          </a:p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</a:p>
          <a:p>
            <a:pPr algn="just"/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культуру здорового образа жизни среди 181 учащихся от 6 до 18 лет с проведением анкетирование, интерактивных уроков 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конкурс рисунков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 в молодежь!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 профилактических интерактивных занятий о вреде употребления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активных веществ в школе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спортивные мероприятия направленные на популяризацию ЗОЖ , охватив 181 детей и   подростков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882" y="901521"/>
            <a:ext cx="114235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и </a:t>
            </a:r>
            <a:r>
              <a:rPr lang="ru-RU" sz="24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</a:t>
            </a:r>
          </a:p>
          <a:p>
            <a:pPr lvl="0" algn="ctr"/>
            <a:endParaRPr lang="ru-RU" sz="24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1.Проведено 33 мероприятия с охватом аудитории  – 846 участника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2.Источники материальных ресурсов- администрация сельского поселения Арлановский сельсовет(приобретение подарочной продукции на сумму-6100,00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Источник информационного и организационного ресурса- ВК- страницы :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-МСДК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-6 публикаций ,91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лайков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-МБОУШИС(П)ОО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- 9 публикаций ,139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лайков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-МКУ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дела молодежи по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Краснокамскому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району- 2  публикации,7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лайков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-Территория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 СП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Арановский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сельсовет -33 публикаций , 2954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лайков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-МБУК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Межпоселенческая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центральная районная библиотека» муниципального района Краснокамский район Республики Башкортостан филиал в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-6 публикаций ,  28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лайков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7"/>
            <a:ext cx="11174569" cy="2468563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итогу  реализации проект «ЗОЖ в молодежь» повысилась  мотивация у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к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здоровому образу жизни через 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спортивные, творческие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интеллектуальные мероприятия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9447" y="2331076"/>
            <a:ext cx="5391955" cy="4008549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>•	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</a:p>
          <a:p>
            <a:pPr marL="0" indent="0" algn="just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реализации проекта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охватили 181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подростков поселения.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посещали спортивные кружки в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37 обучающихся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участвуя в проекте 16 детей повысили мотивацию  к двигательной активности  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занялись 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спортом.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Ранее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замечены 4 детей   в употреблении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вейпов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посещения  интерактивных занятий о вреде употребления ПАВ они были настолько шокированы, что поменяли  свое мнение о  «безвредной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электронки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перестали употреблять.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71256" y="2331075"/>
            <a:ext cx="4932608" cy="3841123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результаты</a:t>
            </a:r>
          </a:p>
          <a:p>
            <a:pPr marL="0" indent="0" algn="ctr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данного проекта 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узнали о вреде употребления ПАВ , а так же положительно настроены на сохранение 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и повышения статуса здоровой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нации в  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59784938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487</Words>
  <Application>Microsoft Office PowerPoint</Application>
  <PresentationFormat>Широкоэкранный</PresentationFormat>
  <Paragraphs>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По итогу  реализации проект «ЗОЖ в молодежь» повысилась  мотивация у подростков к здоровому образу жизни через  спортивные, творческие и интеллектуальные мероприятия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arlan</dc:creator>
  <cp:lastModifiedBy>arlan</cp:lastModifiedBy>
  <cp:revision>20</cp:revision>
  <dcterms:created xsi:type="dcterms:W3CDTF">2023-03-21T10:22:00Z</dcterms:created>
  <dcterms:modified xsi:type="dcterms:W3CDTF">2023-03-27T10:36:44Z</dcterms:modified>
</cp:coreProperties>
</file>