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40A5BFE-01BC-48FB-8DED-65518811E6E7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6" y="-9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56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8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1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2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6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22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50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22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10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1EAC-D91F-4B33-A8EC-C20C460C8C7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ED8F-8440-4DFF-B247-AE5351D68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14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21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96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43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46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99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35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84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17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2023-01-20T09:59:51Z</dcterms:created>
  <dcterms:modified xsi:type="dcterms:W3CDTF">2023-01-23T09:47:15Z</dcterms:modified>
</cp:coreProperties>
</file>