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6" r:id="rId3"/>
    <p:sldId id="258" r:id="rId4"/>
    <p:sldId id="261" r:id="rId5"/>
    <p:sldId id="260" r:id="rId6"/>
    <p:sldId id="264" r:id="rId7"/>
    <p:sldId id="265" r:id="rId8"/>
    <p:sldId id="262" r:id="rId9"/>
    <p:sldId id="266" r:id="rId10"/>
    <p:sldId id="257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F8B1-C5DE-4B0E-B75A-CA2FD279AEA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46FB-1B4C-49C6-AAA3-F1CAC6779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7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46FB-1B4C-49C6-AAA3-F1CAC67791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4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30797929" TargetMode="External"/><Relationship Id="rId2" Type="http://schemas.openxmlformats.org/officeDocument/2006/relationships/hyperlink" Target="https://ok.ru/profile/56945396272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ks-aban.krn.muzkult.ru/handl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225514"/>
            <a:ext cx="485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"/>
              </a:rPr>
              <a:t>Организатор </a:t>
            </a:r>
            <a:endParaRPr lang="ru-RU" dirty="0" smtClean="0">
              <a:solidFill>
                <a:schemeClr val="bg1"/>
              </a:solidFill>
              <a:latin typeface="PT Sans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PT Sans"/>
              </a:rPr>
              <a:t>«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МБУК "</a:t>
            </a:r>
            <a:r>
              <a:rPr lang="ru-RU" dirty="0" err="1">
                <a:solidFill>
                  <a:schemeClr val="bg1"/>
                </a:solidFill>
                <a:latin typeface="PT Sans"/>
              </a:rPr>
              <a:t>Абанская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 МКС"-</a:t>
            </a:r>
            <a:r>
              <a:rPr lang="ru-RU" dirty="0" err="1">
                <a:solidFill>
                  <a:schemeClr val="bg1"/>
                </a:solidFill>
                <a:latin typeface="PT Sans"/>
              </a:rPr>
              <a:t>Хандальский</a:t>
            </a:r>
            <a:r>
              <a:rPr lang="ru-RU" dirty="0">
                <a:solidFill>
                  <a:schemeClr val="bg1"/>
                </a:solidFill>
                <a:latin typeface="PT Sans"/>
              </a:rPr>
              <a:t> СДК»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5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mycdn.me/i?r=AyH4iRPQ2q0otWIFepML2LxRMR3Ehh540PtUJsMSTq12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551641" cy="37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1030" y="6044989"/>
            <a:ext cx="3738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«Спасибо тебе волонтёр»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54521"/>
            <a:ext cx="325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Мероприятие к дню волонтёра</a:t>
            </a:r>
            <a:endParaRPr lang="ru-RU" dirty="0"/>
          </a:p>
        </p:txBody>
      </p:sp>
      <p:pic>
        <p:nvPicPr>
          <p:cNvPr id="9218" name="Picture 2" descr="C:\Users\Admin\Desktop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2941744" cy="44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2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0080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797152"/>
            <a:ext cx="5315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Ещё больше информации можно найти  в </a:t>
            </a:r>
            <a:r>
              <a:rPr lang="ru-RU" dirty="0" err="1" smtClean="0"/>
              <a:t>соц.сетях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ok.ru/profile/569453962728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vk.com/club130797929</a:t>
            </a:r>
            <a:endParaRPr lang="ru-RU" dirty="0" smtClean="0"/>
          </a:p>
          <a:p>
            <a:r>
              <a:rPr lang="ru-RU" dirty="0" smtClean="0"/>
              <a:t>И на сайте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mks-aban.krn.muzkult.ru/handles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7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mycdn.me/i?r=AyH4iRPQ2q0otWIFepML2LxRH5ZWCBZvcarIhILMxQdW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15">
            <a:off x="5251412" y="511485"/>
            <a:ext cx="3640588" cy="27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3117004" cy="33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rot="240220">
            <a:off x="5965393" y="280889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«Чистый берег»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5647" y="10182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10707">
            <a:off x="438891" y="3056076"/>
            <a:ext cx="270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«День инвалидов» (2022)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898">
            <a:off x="2853085" y="636116"/>
            <a:ext cx="2933200" cy="341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6468" y="3281162"/>
            <a:ext cx="240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«Скажи сигарете нет!»</a:t>
            </a:r>
          </a:p>
        </p:txBody>
      </p:sp>
      <p:pic>
        <p:nvPicPr>
          <p:cNvPr id="11" name="Picture 2" descr="https://i.mycdn.me/i?r=AyH4iRPQ2q0otWIFepML2LxRcZLzIzl-odSqxSlJ5AfmiQ&amp;fn=w_6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99263"/>
            <a:ext cx="3841002" cy="28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mycdn.me/i?r=AyH4iRPQ2q0otWIFepML2LxRpOQSus7qKD4qx7-s3B7Jaw&amp;fn=w_5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6315" y="3336301"/>
            <a:ext cx="2703773" cy="3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2030" y="6142248"/>
            <a:ext cx="2923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</a:p>
        </p:txBody>
      </p:sp>
    </p:spTree>
    <p:extLst>
      <p:ext uri="{BB962C8B-B14F-4D97-AF65-F5344CB8AC3E}">
        <p14:creationId xmlns:p14="http://schemas.microsoft.com/office/powerpoint/2010/main" val="223288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48137"/>
            <a:ext cx="315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Патриотические мероприятия</a:t>
            </a:r>
            <a:endParaRPr lang="ru-RU" dirty="0"/>
          </a:p>
        </p:txBody>
      </p:sp>
      <p:pic>
        <p:nvPicPr>
          <p:cNvPr id="2050" name="Picture 2" descr="C:\Users\Admin\Desktop\ф2023\9 мая\Новая папка\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5460"/>
            <a:ext cx="4117850" cy="3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685" y="3284984"/>
            <a:ext cx="203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Победы 2023</a:t>
            </a:r>
            <a:endParaRPr lang="ru-RU" dirty="0"/>
          </a:p>
        </p:txBody>
      </p:sp>
      <p:pic>
        <p:nvPicPr>
          <p:cNvPr id="2051" name="Picture 3" descr="C:\Users\Admin\Desktop\ф2023\мастер класс 22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7309"/>
            <a:ext cx="3931123" cy="32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5444" y="3409263"/>
            <a:ext cx="302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памяти и скорби (2023)</a:t>
            </a:r>
            <a:endParaRPr lang="ru-RU" dirty="0"/>
          </a:p>
        </p:txBody>
      </p:sp>
      <p:pic>
        <p:nvPicPr>
          <p:cNvPr id="2052" name="Picture 4" descr="C:\Users\Admin\Desktop\ф2023\афган\jTii2PuJ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0" y="4077072"/>
            <a:ext cx="4421630" cy="25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862" y="6196662"/>
            <a:ext cx="41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Афганистан не заживающая рана (2023)</a:t>
            </a:r>
            <a:endParaRPr lang="ru-RU" dirty="0"/>
          </a:p>
        </p:txBody>
      </p:sp>
      <p:pic>
        <p:nvPicPr>
          <p:cNvPr id="2053" name="Picture 5" descr="C:\Users\Admin\Desktop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10" y="4002947"/>
            <a:ext cx="4012630" cy="26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yH4iRPQ2q0otWIFepML2LxR5wjll6_p39-ZKUYwGK-cDA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893"/>
            <a:ext cx="3921596" cy="2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yH4iRPQ2q0otWIFepML2LxRk3MiQDcwNvqlii2Qx6tWhg&amp;fn=w_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893"/>
            <a:ext cx="3823468" cy="26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814" y="28561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3075" name="Picture 3" descr="C:\Users\Admin\Desktop\ф2023\молодёжь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63" y="3573016"/>
            <a:ext cx="4176389" cy="25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5" y="3009347"/>
            <a:ext cx="3508746" cy="35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7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yH4iRPQ2q0otWIFepML2LxR4ZI5YPyTklvhlLFJDvZKZA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13076" cy="29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8EFbi8-iZhi1xS1qCr7tsA&amp;fn=w_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678"/>
            <a:ext cx="3775398" cy="31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847" y="35332"/>
            <a:ext cx="450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Игровые программы, </a:t>
            </a:r>
            <a:r>
              <a:rPr lang="ru-RU" dirty="0" err="1" smtClean="0"/>
              <a:t>квесты</a:t>
            </a:r>
            <a:r>
              <a:rPr lang="ru-RU" dirty="0" smtClean="0"/>
              <a:t>, </a:t>
            </a:r>
            <a:r>
              <a:rPr lang="ru-RU" dirty="0" err="1" smtClean="0"/>
              <a:t>флешмобы</a:t>
            </a:r>
            <a:r>
              <a:rPr lang="ru-RU" dirty="0" smtClean="0"/>
              <a:t> … </a:t>
            </a:r>
            <a:endParaRPr lang="ru-RU" dirty="0"/>
          </a:p>
        </p:txBody>
      </p:sp>
      <p:pic>
        <p:nvPicPr>
          <p:cNvPr id="5128" name="Picture 8" descr="https://i.mycdn.me/i?r=AyH4iRPQ2q0otWIFepML2LxR86IrWJ2kRZqPrfCrFPnikw&amp;fn=w_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60" y="3301088"/>
            <a:ext cx="4228408" cy="31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i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9" y="3539743"/>
            <a:ext cx="4148436" cy="31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4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3" y="248589"/>
            <a:ext cx="115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Концерты</a:t>
            </a:r>
            <a:endParaRPr lang="ru-RU" dirty="0"/>
          </a:p>
        </p:txBody>
      </p:sp>
      <p:pic>
        <p:nvPicPr>
          <p:cNvPr id="5122" name="Picture 2" descr="C:\Users\Admin\Desktop\ф2023\23ф\gckZYBHbk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7921"/>
            <a:ext cx="3888432" cy="20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2023\9 мая\IMG_0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13" y="3501008"/>
            <a:ext cx="5484459" cy="26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ф2023\8 мая\wn5j1YQwdu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1438"/>
            <a:ext cx="3360708" cy="25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21999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Проекты </a:t>
            </a:r>
            <a:endParaRPr lang="ru-RU" b="1" dirty="0"/>
          </a:p>
        </p:txBody>
      </p:sp>
      <p:pic>
        <p:nvPicPr>
          <p:cNvPr id="7170" name="Picture 2" descr="C:\Users\Admin\Desktop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164"/>
            <a:ext cx="3744416" cy="24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958" y="266827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Забег в познании традиций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Admin\Desktop\7DuFhUQXij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64" y="238321"/>
            <a:ext cx="3304851" cy="35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05000" y="3344416"/>
            <a:ext cx="34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-apple-system"/>
              </a:rPr>
              <a:t> «Чтобы руки не знали скуки»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endParaRPr lang="ru-RU" dirty="0"/>
          </a:p>
        </p:txBody>
      </p:sp>
      <p:pic>
        <p:nvPicPr>
          <p:cNvPr id="7172" name="Picture 4" descr="C:\Users\Admin\Desktop\QfS2bG4dvv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8" y="3356992"/>
            <a:ext cx="4758503" cy="317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5093" y="6035267"/>
            <a:ext cx="370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Судьбы опалённые войной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Admin\Desktop\Xb119flyBO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3" y="3834951"/>
            <a:ext cx="3995469" cy="26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05000" y="5929111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-apple-system"/>
              </a:rPr>
              <a:t>«Игротека».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6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9348"/>
            <a:ext cx="519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Ежегодный районный праздник семейного отдыха</a:t>
            </a:r>
            <a:endParaRPr lang="ru-RU" dirty="0"/>
          </a:p>
        </p:txBody>
      </p:sp>
      <p:pic>
        <p:nvPicPr>
          <p:cNvPr id="7172" name="Picture 4" descr="https://i.mycdn.me/i?r=AyH4iRPQ2q0otWIFepML2LxR8_FAe0GScK2aTwGviFvYKw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02" y="3861048"/>
            <a:ext cx="3594536" cy="26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4775"/>
            <a:ext cx="2671044" cy="40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mycdn.me/i?r=AyH4iRPQ2q0otWIFepML2LxR2qfKUWJh9YmltVRqv1CFHA&amp;fn=w_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0" y="4112675"/>
            <a:ext cx="3942068" cy="23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rsopeYD01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60" y="524775"/>
            <a:ext cx="4389930" cy="32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jW_oHwIGlq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270033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0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15410"/>
            <a:ext cx="336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Досуг для детей участников СВО</a:t>
            </a:r>
            <a:endParaRPr lang="ru-RU" dirty="0"/>
          </a:p>
        </p:txBody>
      </p:sp>
      <p:pic>
        <p:nvPicPr>
          <p:cNvPr id="8194" name="Picture 2" descr="C:\Users\Admin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04138" cy="260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L33FwweLnC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1078"/>
            <a:ext cx="4628206" cy="30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6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116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2023-06-19T07:06:54Z</dcterms:created>
  <dcterms:modified xsi:type="dcterms:W3CDTF">2023-06-24T03:19:20Z</dcterms:modified>
</cp:coreProperties>
</file>