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</p:sldIdLst>
  <p:sldSz cx="10909300" cy="6804025"/>
  <p:notesSz cx="6858000" cy="9144000"/>
  <p:defaultTextStyle>
    <a:defPPr>
      <a:defRPr lang="ru-RU"/>
    </a:defPPr>
    <a:lvl1pPr marL="0" algn="l" defTabSz="121255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6277" algn="l" defTabSz="121255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2553" algn="l" defTabSz="121255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18829" algn="l" defTabSz="121255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25105" algn="l" defTabSz="121255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31382" algn="l" defTabSz="121255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37658" algn="l" defTabSz="121255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43934" algn="l" defTabSz="121255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50210" algn="l" defTabSz="121255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780" y="-816"/>
      </p:cViewPr>
      <p:guideLst>
        <p:guide orient="horz" pos="2143"/>
        <p:guide pos="34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8197" y="2113661"/>
            <a:ext cx="9272906" cy="145845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36396" y="3855615"/>
            <a:ext cx="7636510" cy="17388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6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2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8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5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1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37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3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0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4DB3-E79D-42DF-9096-62F86029CA98}" type="datetimeFigureOut">
              <a:rPr lang="ru-RU" smtClean="0"/>
              <a:pPr/>
              <a:t>14.08.2022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9E4A-743D-4751-9022-A129B242EB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8466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4DB3-E79D-42DF-9096-62F86029CA98}" type="datetimeFigureOut">
              <a:rPr lang="ru-RU" smtClean="0"/>
              <a:pPr/>
              <a:t>14.08.2022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9E4A-743D-4751-9022-A129B242EB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4773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909245" y="204753"/>
            <a:ext cx="2454593" cy="43533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5466" y="204753"/>
            <a:ext cx="7181955" cy="43533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4DB3-E79D-42DF-9096-62F86029CA98}" type="datetimeFigureOut">
              <a:rPr lang="ru-RU" smtClean="0"/>
              <a:pPr/>
              <a:t>14.08.2022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9E4A-743D-4751-9022-A129B242EB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7127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4DB3-E79D-42DF-9096-62F86029CA98}" type="datetimeFigureOut">
              <a:rPr lang="ru-RU" smtClean="0"/>
              <a:pPr/>
              <a:t>14.08.2022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9E4A-743D-4751-9022-A129B242EB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3503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760" y="4372220"/>
            <a:ext cx="9272906" cy="135135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1760" y="2883838"/>
            <a:ext cx="9272906" cy="1488380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60627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255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88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4251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30313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6376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2439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8502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4DB3-E79D-42DF-9096-62F86029CA98}" type="datetimeFigureOut">
              <a:rPr lang="ru-RU" smtClean="0"/>
              <a:pPr/>
              <a:t>14.08.2022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9E4A-743D-4751-9022-A129B242EB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5374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45467" y="1190708"/>
            <a:ext cx="4818275" cy="3367362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45562" y="1190708"/>
            <a:ext cx="4818275" cy="3367362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4DB3-E79D-42DF-9096-62F86029CA98}" type="datetimeFigureOut">
              <a:rPr lang="ru-RU" smtClean="0"/>
              <a:pPr/>
              <a:t>14.08.2022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9E4A-743D-4751-9022-A129B242EB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688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466" y="272478"/>
            <a:ext cx="9818370" cy="113400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5465" y="1523032"/>
            <a:ext cx="4820168" cy="63472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6277" indent="0">
              <a:buNone/>
              <a:defRPr sz="2600" b="1"/>
            </a:lvl2pPr>
            <a:lvl3pPr marL="1212553" indent="0">
              <a:buNone/>
              <a:defRPr sz="2400" b="1"/>
            </a:lvl3pPr>
            <a:lvl4pPr marL="1818829" indent="0">
              <a:buNone/>
              <a:defRPr sz="2100" b="1"/>
            </a:lvl4pPr>
            <a:lvl5pPr marL="2425105" indent="0">
              <a:buNone/>
              <a:defRPr sz="2100" b="1"/>
            </a:lvl5pPr>
            <a:lvl6pPr marL="3031382" indent="0">
              <a:buNone/>
              <a:defRPr sz="2100" b="1"/>
            </a:lvl6pPr>
            <a:lvl7pPr marL="3637658" indent="0">
              <a:buNone/>
              <a:defRPr sz="2100" b="1"/>
            </a:lvl7pPr>
            <a:lvl8pPr marL="4243934" indent="0">
              <a:buNone/>
              <a:defRPr sz="2100" b="1"/>
            </a:lvl8pPr>
            <a:lvl9pPr marL="4850210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5465" y="2157759"/>
            <a:ext cx="4820168" cy="3920190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41777" y="1523032"/>
            <a:ext cx="4822062" cy="63472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6277" indent="0">
              <a:buNone/>
              <a:defRPr sz="2600" b="1"/>
            </a:lvl2pPr>
            <a:lvl3pPr marL="1212553" indent="0">
              <a:buNone/>
              <a:defRPr sz="2400" b="1"/>
            </a:lvl3pPr>
            <a:lvl4pPr marL="1818829" indent="0">
              <a:buNone/>
              <a:defRPr sz="2100" b="1"/>
            </a:lvl4pPr>
            <a:lvl5pPr marL="2425105" indent="0">
              <a:buNone/>
              <a:defRPr sz="2100" b="1"/>
            </a:lvl5pPr>
            <a:lvl6pPr marL="3031382" indent="0">
              <a:buNone/>
              <a:defRPr sz="2100" b="1"/>
            </a:lvl6pPr>
            <a:lvl7pPr marL="3637658" indent="0">
              <a:buNone/>
              <a:defRPr sz="2100" b="1"/>
            </a:lvl7pPr>
            <a:lvl8pPr marL="4243934" indent="0">
              <a:buNone/>
              <a:defRPr sz="2100" b="1"/>
            </a:lvl8pPr>
            <a:lvl9pPr marL="4850210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41777" y="2157759"/>
            <a:ext cx="4822062" cy="3920190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4DB3-E79D-42DF-9096-62F86029CA98}" type="datetimeFigureOut">
              <a:rPr lang="ru-RU" smtClean="0"/>
              <a:pPr/>
              <a:t>14.08.2022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9E4A-743D-4751-9022-A129B242EB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2173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4DB3-E79D-42DF-9096-62F86029CA98}" type="datetimeFigureOut">
              <a:rPr lang="ru-RU" smtClean="0"/>
              <a:pPr/>
              <a:t>14.08.2022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9E4A-743D-4751-9022-A129B242EB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30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4DB3-E79D-42DF-9096-62F86029CA98}" type="datetimeFigureOut">
              <a:rPr lang="ru-RU" smtClean="0"/>
              <a:pPr/>
              <a:t>14.08.2022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9E4A-743D-4751-9022-A129B242EB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5613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470" y="270902"/>
            <a:ext cx="3589084" cy="1152905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5234" y="270906"/>
            <a:ext cx="6098602" cy="58070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5470" y="1423810"/>
            <a:ext cx="3589084" cy="4654142"/>
          </a:xfrm>
        </p:spPr>
        <p:txBody>
          <a:bodyPr/>
          <a:lstStyle>
            <a:lvl1pPr marL="0" indent="0">
              <a:buNone/>
              <a:defRPr sz="1800"/>
            </a:lvl1pPr>
            <a:lvl2pPr marL="606277" indent="0">
              <a:buNone/>
              <a:defRPr sz="1600"/>
            </a:lvl2pPr>
            <a:lvl3pPr marL="1212553" indent="0">
              <a:buNone/>
              <a:defRPr sz="1400"/>
            </a:lvl3pPr>
            <a:lvl4pPr marL="1818829" indent="0">
              <a:buNone/>
              <a:defRPr sz="1200"/>
            </a:lvl4pPr>
            <a:lvl5pPr marL="2425105" indent="0">
              <a:buNone/>
              <a:defRPr sz="1200"/>
            </a:lvl5pPr>
            <a:lvl6pPr marL="3031382" indent="0">
              <a:buNone/>
              <a:defRPr sz="1200"/>
            </a:lvl6pPr>
            <a:lvl7pPr marL="3637658" indent="0">
              <a:buNone/>
              <a:defRPr sz="1200"/>
            </a:lvl7pPr>
            <a:lvl8pPr marL="4243934" indent="0">
              <a:buNone/>
              <a:defRPr sz="1200"/>
            </a:lvl8pPr>
            <a:lvl9pPr marL="485021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4DB3-E79D-42DF-9096-62F86029CA98}" type="datetimeFigureOut">
              <a:rPr lang="ru-RU" smtClean="0"/>
              <a:pPr/>
              <a:t>14.08.2022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9E4A-743D-4751-9022-A129B242EB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3979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8298" y="4762821"/>
            <a:ext cx="6545580" cy="562279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38298" y="607954"/>
            <a:ext cx="6545580" cy="4082415"/>
          </a:xfrm>
        </p:spPr>
        <p:txBody>
          <a:bodyPr/>
          <a:lstStyle>
            <a:lvl1pPr marL="0" indent="0">
              <a:buNone/>
              <a:defRPr sz="4300"/>
            </a:lvl1pPr>
            <a:lvl2pPr marL="606277" indent="0">
              <a:buNone/>
              <a:defRPr sz="3700"/>
            </a:lvl2pPr>
            <a:lvl3pPr marL="1212553" indent="0">
              <a:buNone/>
              <a:defRPr sz="3200"/>
            </a:lvl3pPr>
            <a:lvl4pPr marL="1818829" indent="0">
              <a:buNone/>
              <a:defRPr sz="2600"/>
            </a:lvl4pPr>
            <a:lvl5pPr marL="2425105" indent="0">
              <a:buNone/>
              <a:defRPr sz="2600"/>
            </a:lvl5pPr>
            <a:lvl6pPr marL="3031382" indent="0">
              <a:buNone/>
              <a:defRPr sz="2600"/>
            </a:lvl6pPr>
            <a:lvl7pPr marL="3637658" indent="0">
              <a:buNone/>
              <a:defRPr sz="2600"/>
            </a:lvl7pPr>
            <a:lvl8pPr marL="4243934" indent="0">
              <a:buNone/>
              <a:defRPr sz="2600"/>
            </a:lvl8pPr>
            <a:lvl9pPr marL="4850210" indent="0">
              <a:buNone/>
              <a:defRPr sz="26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38298" y="5325098"/>
            <a:ext cx="6545580" cy="798528"/>
          </a:xfrm>
        </p:spPr>
        <p:txBody>
          <a:bodyPr/>
          <a:lstStyle>
            <a:lvl1pPr marL="0" indent="0">
              <a:buNone/>
              <a:defRPr sz="1800"/>
            </a:lvl1pPr>
            <a:lvl2pPr marL="606277" indent="0">
              <a:buNone/>
              <a:defRPr sz="1600"/>
            </a:lvl2pPr>
            <a:lvl3pPr marL="1212553" indent="0">
              <a:buNone/>
              <a:defRPr sz="1400"/>
            </a:lvl3pPr>
            <a:lvl4pPr marL="1818829" indent="0">
              <a:buNone/>
              <a:defRPr sz="1200"/>
            </a:lvl4pPr>
            <a:lvl5pPr marL="2425105" indent="0">
              <a:buNone/>
              <a:defRPr sz="1200"/>
            </a:lvl5pPr>
            <a:lvl6pPr marL="3031382" indent="0">
              <a:buNone/>
              <a:defRPr sz="1200"/>
            </a:lvl6pPr>
            <a:lvl7pPr marL="3637658" indent="0">
              <a:buNone/>
              <a:defRPr sz="1200"/>
            </a:lvl7pPr>
            <a:lvl8pPr marL="4243934" indent="0">
              <a:buNone/>
              <a:defRPr sz="1200"/>
            </a:lvl8pPr>
            <a:lvl9pPr marL="485021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4DB3-E79D-42DF-9096-62F86029CA98}" type="datetimeFigureOut">
              <a:rPr lang="ru-RU" smtClean="0"/>
              <a:pPr/>
              <a:t>14.08.2022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9E4A-743D-4751-9022-A129B242EB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9523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466" y="272478"/>
            <a:ext cx="9818370" cy="1134004"/>
          </a:xfrm>
          <a:prstGeom prst="rect">
            <a:avLst/>
          </a:prstGeom>
        </p:spPr>
        <p:txBody>
          <a:bodyPr vert="horz" lIns="121256" tIns="60627" rIns="121256" bIns="6062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5466" y="1587607"/>
            <a:ext cx="9818370" cy="4490342"/>
          </a:xfrm>
          <a:prstGeom prst="rect">
            <a:avLst/>
          </a:prstGeom>
        </p:spPr>
        <p:txBody>
          <a:bodyPr vert="horz" lIns="121256" tIns="60627" rIns="121256" bIns="6062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5464" y="6306327"/>
            <a:ext cx="2545504" cy="362251"/>
          </a:xfrm>
          <a:prstGeom prst="rect">
            <a:avLst/>
          </a:prstGeom>
        </p:spPr>
        <p:txBody>
          <a:bodyPr vert="horz" lIns="121256" tIns="60627" rIns="121256" bIns="60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D4DB3-E79D-42DF-9096-62F86029CA98}" type="datetimeFigureOut">
              <a:rPr lang="ru-RU" smtClean="0"/>
              <a:pPr/>
              <a:t>14.08.2022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727345" y="6306327"/>
            <a:ext cx="3454612" cy="362251"/>
          </a:xfrm>
          <a:prstGeom prst="rect">
            <a:avLst/>
          </a:prstGeom>
        </p:spPr>
        <p:txBody>
          <a:bodyPr vert="horz" lIns="121256" tIns="60627" rIns="121256" bIns="60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818332" y="6306327"/>
            <a:ext cx="2545504" cy="362251"/>
          </a:xfrm>
          <a:prstGeom prst="rect">
            <a:avLst/>
          </a:prstGeom>
        </p:spPr>
        <p:txBody>
          <a:bodyPr vert="horz" lIns="121256" tIns="60627" rIns="121256" bIns="60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69E4A-743D-4751-9022-A129B242EB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234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255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708" indent="-454708" algn="l" defTabSz="121255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5199" indent="-378922" algn="l" defTabSz="1212553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5691" indent="-303138" algn="l" defTabSz="12125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1967" indent="-303138" algn="l" defTabSz="1212553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28243" indent="-303138" algn="l" defTabSz="1212553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34519" indent="-303138" algn="l" defTabSz="121255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40796" indent="-303138" algn="l" defTabSz="121255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7073" indent="-303138" algn="l" defTabSz="121255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53348" indent="-303138" algn="l" defTabSz="121255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2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277" algn="l" defTabSz="1212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2553" algn="l" defTabSz="1212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8829" algn="l" defTabSz="1212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5105" algn="l" defTabSz="1212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1382" algn="l" defTabSz="1212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7658" algn="l" defTabSz="1212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3934" algn="l" defTabSz="1212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0210" algn="l" defTabSz="121255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4" name="Picture 10" descr="C:\Users\user\Downloads\Frame_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1065521" cy="680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69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ownloads\Frame_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6745"/>
            <a:ext cx="11092753" cy="682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375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ownloads\Frame_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94" y="-1"/>
            <a:ext cx="11065523" cy="680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249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ownloads\Frame_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173" y="-30461"/>
            <a:ext cx="11115061" cy="683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84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ownloads\Frame_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47"/>
            <a:ext cx="11066087" cy="680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633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ownloads\Frame_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1065522" cy="680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501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ownloads\Frame_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140"/>
            <a:ext cx="11063667" cy="680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093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ownloads\Frame_5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2090" y="-47552"/>
            <a:ext cx="11111390" cy="683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976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Произвольный</PresentationFormat>
  <Paragraphs>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555</cp:lastModifiedBy>
  <cp:revision>3</cp:revision>
  <dcterms:created xsi:type="dcterms:W3CDTF">2022-08-01T20:49:15Z</dcterms:created>
  <dcterms:modified xsi:type="dcterms:W3CDTF">2022-08-14T12:40:07Z</dcterms:modified>
</cp:coreProperties>
</file>