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57" r:id="rId6"/>
    <p:sldId id="258" r:id="rId7"/>
    <p:sldId id="274" r:id="rId8"/>
    <p:sldId id="260" r:id="rId9"/>
    <p:sldId id="272" r:id="rId10"/>
    <p:sldId id="261" r:id="rId11"/>
    <p:sldId id="273" r:id="rId12"/>
    <p:sldId id="267" r:id="rId13"/>
    <p:sldId id="265" r:id="rId14"/>
    <p:sldId id="266" r:id="rId15"/>
    <p:sldId id="264" r:id="rId16"/>
    <p:sldId id="26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98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16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0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1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88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5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59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9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F981-B9AB-4310-AD6D-6AC4C5848147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F689-5245-486E-8462-959C742209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9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k.com/club1927622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16" y="1358538"/>
            <a:ext cx="12226834" cy="940526"/>
          </a:xfrm>
        </p:spPr>
        <p:txBody>
          <a:bodyPr>
            <a:normAutofit fontScale="90000"/>
          </a:bodyPr>
          <a:lstStyle/>
          <a:p>
            <a:r>
              <a:rPr lang="ru-RU" sz="4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PMingLiU-ExtB" panose="02020500000000000000" pitchFamily="18" charset="-120"/>
              </a:rPr>
              <a:t/>
            </a:r>
            <a:br>
              <a:rPr lang="ru-RU" sz="4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PMingLiU-ExtB" panose="02020500000000000000" pitchFamily="18" charset="-120"/>
              </a:rPr>
            </a:br>
            <a:r>
              <a:rPr lang="ru-RU" sz="4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PMingLiU-ExtB" panose="02020500000000000000" pitchFamily="18" charset="-120"/>
              </a:rPr>
              <a:t/>
            </a:r>
            <a:br>
              <a:rPr lang="ru-RU" sz="4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PMingLiU-ExtB" panose="02020500000000000000" pitchFamily="18" charset="-120"/>
              </a:rPr>
            </a:br>
            <a:r>
              <a:rPr lang="ru-RU" sz="4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PMingLiU-ExtB" panose="02020500000000000000" pitchFamily="18" charset="-120"/>
              </a:rPr>
              <a:t/>
            </a:r>
            <a:br>
              <a:rPr lang="ru-RU" sz="4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PMingLiU-ExtB" panose="02020500000000000000" pitchFamily="18" charset="-120"/>
              </a:rPr>
            </a:br>
            <a:endParaRPr lang="ru-RU" sz="42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17" y="1828801"/>
            <a:ext cx="12132684" cy="535577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5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Социально-образовательный проект</a:t>
            </a:r>
          </a:p>
          <a:p>
            <a:pPr>
              <a:lnSpc>
                <a:spcPct val="110000"/>
              </a:lnSpc>
            </a:pPr>
            <a:r>
              <a:rPr lang="ru-RU" sz="5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 «Шагнувшие за Днепр»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3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3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  Историко-краеведческий музей </a:t>
            </a:r>
          </a:p>
          <a:p>
            <a:r>
              <a:rPr lang="ru-RU" sz="3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МБОУ Малоозёрской СОШ </a:t>
            </a:r>
          </a:p>
          <a:p>
            <a:r>
              <a:rPr lang="ru-RU" sz="3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им. Героя Советского Союза А.П. Прокопчика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Шарыповского муниципального округа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hlinkClick r:id="rId2"/>
              </a:rPr>
              <a:t> </a:t>
            </a:r>
            <a:r>
              <a:rPr lang="en-US" sz="2800" b="1" dirty="0">
                <a:solidFill>
                  <a:prstClr val="black"/>
                </a:solidFill>
                <a:hlinkClick r:id="rId2"/>
              </a:rPr>
              <a:t>https://vk.com/club192762228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  <a:p>
            <a:r>
              <a:rPr lang="ru-RU" sz="3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1" y="3288575"/>
            <a:ext cx="3349109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8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681" y="1063953"/>
            <a:ext cx="1075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Ремонт и обновление экспозиции «Никто не забыт, ничто не забыто»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02" y="4757361"/>
            <a:ext cx="2473507" cy="1855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02" y="3031594"/>
            <a:ext cx="2047035" cy="2729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654" y="1804345"/>
            <a:ext cx="2771945" cy="1871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350" y="3892580"/>
            <a:ext cx="1711702" cy="2719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38" y="1863399"/>
            <a:ext cx="2494751" cy="1871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282" y="1761367"/>
            <a:ext cx="2552055" cy="1914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07" y="3883902"/>
            <a:ext cx="2433373" cy="18250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935" y="4796416"/>
            <a:ext cx="2473507" cy="18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51" y="418454"/>
            <a:ext cx="11742549" cy="830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Экспозиция «Никто не забыт, ничто не забыто»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после обновления и ремонта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27" y="4467949"/>
            <a:ext cx="2723534" cy="204265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29" y="4448231"/>
            <a:ext cx="1918981" cy="2083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67" y="1551186"/>
            <a:ext cx="3407339" cy="2555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42" y="1551186"/>
            <a:ext cx="3407339" cy="2555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526" y="1575833"/>
            <a:ext cx="3394196" cy="25456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96" y="4428512"/>
            <a:ext cx="2883317" cy="2082088"/>
          </a:xfrm>
          <a:prstGeom prst="rect">
            <a:avLst/>
          </a:prstGeom>
        </p:spPr>
      </p:pic>
      <p:pic>
        <p:nvPicPr>
          <p:cNvPr id="1026" name="Picture 2" descr="D:\CPTEVPpGmMc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1796" y="4448231"/>
            <a:ext cx="2660487" cy="19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71" y="320631"/>
            <a:ext cx="10515600" cy="43843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27" y="4146606"/>
            <a:ext cx="5070763" cy="24763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1" y="4146606"/>
            <a:ext cx="3266882" cy="24501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354" y="4220894"/>
            <a:ext cx="3068782" cy="23015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7271" y="862288"/>
            <a:ext cx="1184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Команда проекта организовала изучение истории сражений ВОВ с помощью современных и интересных форматов: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квиз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плиз ;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квест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444" y="1993023"/>
            <a:ext cx="4189102" cy="18900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75" y="1995209"/>
            <a:ext cx="3266882" cy="18516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3" y="1938076"/>
            <a:ext cx="3166076" cy="19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22" y="187430"/>
            <a:ext cx="10515600" cy="65769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22" y="845123"/>
            <a:ext cx="13181646" cy="14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сентября 2023 года состоялось муниципальное торжественное мероприятие </a:t>
            </a:r>
          </a:p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«Шагнувшие за Днепр», посвященное 100-летию со дня рождения Героя Советского Союза </a:t>
            </a:r>
          </a:p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А.П. Прокопчика  и 80-летию битвы за Днепр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0" y="2373056"/>
            <a:ext cx="3056530" cy="1824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8609" y="2373055"/>
            <a:ext cx="2407424" cy="1673014"/>
          </a:xfrm>
          <a:prstGeom prst="rect">
            <a:avLst/>
          </a:prstGeom>
        </p:spPr>
      </p:pic>
      <p:pic>
        <p:nvPicPr>
          <p:cNvPr id="3074" name="Picture 2" descr="D:\LFd8XY3Lu9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45" y="2373055"/>
            <a:ext cx="2632399" cy="16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LLQTFyM405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705" y="2373056"/>
            <a:ext cx="3353017" cy="11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y5mg2Be6Oj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984" y="3653527"/>
            <a:ext cx="2910423" cy="1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455ilFq_HAw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744" y="4236843"/>
            <a:ext cx="3288217" cy="20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upsKt8iClgM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8354" y="5129977"/>
            <a:ext cx="2619682" cy="16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Mtz1kWI1qGY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050" y="4480503"/>
            <a:ext cx="2801770" cy="17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fy8a6cvVnXI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205" y="4480502"/>
            <a:ext cx="2191237" cy="17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82" y="78615"/>
            <a:ext cx="10515600" cy="8540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782" y="932690"/>
            <a:ext cx="11588751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процессе проведения патриотических мероприятий, акций в рамках нашего проекта мы морально поддержали земляков участников СВО и открыли пункт сбора писем, медикаментов и др. необходимых вещей для участников СВО. С сентября 2023 года помощь собирается ежемесячно.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97" y="2582059"/>
            <a:ext cx="2085889" cy="15644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82" y="4443214"/>
            <a:ext cx="2150704" cy="1928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374" y="2582059"/>
            <a:ext cx="1470318" cy="1613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68" y="2594325"/>
            <a:ext cx="2492902" cy="1640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900" y="4458234"/>
            <a:ext cx="2571795" cy="1928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347" y="2609715"/>
            <a:ext cx="2150759" cy="1613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109" y="4473254"/>
            <a:ext cx="3724107" cy="1928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630" y="4473254"/>
            <a:ext cx="2807903" cy="19288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661" y="2594325"/>
            <a:ext cx="2252072" cy="16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-9998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Необходимые ресурсы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22" y="1455585"/>
            <a:ext cx="5410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Письмо поддержки «Управление культуры»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Шарыповского МО 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Специалисты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Оборудование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Инструменты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Инвентарь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5000 рублей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баннер с портретом и краткой информацией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Герое Советского Союза Прокопчике Анатолии Павловиче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88117" y="1224753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ИМЕЕТСЯ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7236" y="1224753"/>
            <a:ext cx="274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НЕОБХОДИМО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5820" y="1903795"/>
            <a:ext cx="469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ru-RU" sz="2800" b="1" dirty="0">
                <a:solidFill>
                  <a:srgbClr val="C00000"/>
                </a:solidFill>
              </a:rPr>
              <a:t>30 000 рублей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4103" y="2923628"/>
            <a:ext cx="551830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победы в краевом конкурсе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«Территория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 грант в сумме 20 000 рублей</a:t>
            </a:r>
          </a:p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Шарыповского МО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подчеркивая особую значимость проекта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патриотической направленности 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выделила дополнительно 10 000 рублей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005" y="226579"/>
            <a:ext cx="10515600" cy="81251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проекта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005" y="1141213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557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Количественные показатели: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524" y="1387731"/>
            <a:ext cx="13521565" cy="500742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  <a:tabLst>
                <a:tab pos="115570" algn="l"/>
              </a:tabLst>
            </a:pPr>
            <a:endParaRPr lang="ru-RU" dirty="0"/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установлена табличка, посвящённая Герою Советского Союза А.П. Прокопчику; 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обновлена краска малых архитектурных форм Аллеи памяти участников ВОВ;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обновлена, реконструирована музейная экспозиция «Никто не забыт, ничто не забыто»; 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проведены </a:t>
            </a:r>
            <a:r>
              <a:rPr lang="ru-RU" sz="7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квиз</a:t>
            </a: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-плиз и </a:t>
            </a:r>
            <a:r>
              <a:rPr lang="ru-RU" sz="7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квест</a:t>
            </a: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посвященные ключевому сражению ВОВ;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29 сентября проведено торжественное муниципальное мероприятие, посвящённое 100-летию со дня рождения </a:t>
            </a:r>
          </a:p>
          <a:p>
            <a:pPr marL="0" lvl="0" indent="0">
              <a:lnSpc>
                <a:spcPct val="120000"/>
              </a:lnSpc>
              <a:buNone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   Героя Советского Союза Прокопчика Анатолия Павловича и 80-летию Битвы за Днепр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торжественном мероприятии приняли участие 100 человек: гости, жители села, команда проекта;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опубликованы 2 информационных заметки в СМИ;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привлечены 7 специалистов;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привлечён волонтёрский отряд в количестве 10 человек.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открыт пункт сбора писем, медикаментов и др. необходимых вещей для участников СВО.</a:t>
            </a:r>
          </a:p>
          <a:p>
            <a:pPr marL="0" lvl="0" indent="0">
              <a:lnSpc>
                <a:spcPct val="120000"/>
              </a:lnSpc>
              <a:buNone/>
              <a:tabLst>
                <a:tab pos="11557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   С сентября 2023 года помощь собирается ежемесячно.</a:t>
            </a:r>
          </a:p>
        </p:txBody>
      </p:sp>
    </p:spTree>
    <p:extLst>
      <p:ext uri="{BB962C8B-B14F-4D97-AF65-F5344CB8AC3E}">
        <p14:creationId xmlns:p14="http://schemas.microsoft.com/office/powerpoint/2010/main" val="1756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005" y="226579"/>
            <a:ext cx="10515600" cy="81251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проекта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01525"/>
            <a:ext cx="488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57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Качественные показатели: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1005" y="1825625"/>
            <a:ext cx="10832795" cy="463323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290195" algn="l"/>
                <a:tab pos="4106545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Проект создал условия для: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0195" algn="l"/>
                <a:tab pos="4106545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патриотического воспитания, сохранения исторической памяти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0195" algn="l"/>
                <a:tab pos="4106545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популяризации исторического наследия </a:t>
            </a:r>
            <a:r>
              <a:rPr lang="ru-RU" sz="26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Шарыповского</a:t>
            </a: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района </a:t>
            </a:r>
            <a:endParaRPr lang="ru-RU" sz="2600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290195" algn="l"/>
                <a:tab pos="4106545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Музейная экспозиция является одним из объектов для проведения экскурсий по </a:t>
            </a:r>
            <a:r>
              <a:rPr lang="ru-RU" sz="26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Шарыповскому</a:t>
            </a: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муниципальному округу. Экспозиция является ресурсом для проведения интерактивных уроков, внеурочных занятий для дошкольников, обучающихся школы, жителей и гостей села.</a:t>
            </a:r>
            <a:endParaRPr lang="ru-RU" sz="2600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290195" algn="l"/>
                <a:tab pos="4106545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Мы, участники проекта ежемесячно навещаем </a:t>
            </a:r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семьи ветеранов труда, детей войны, </a:t>
            </a: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участников </a:t>
            </a:r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СВО. </a:t>
            </a: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</a:t>
            </a:r>
            <a:r>
              <a:rPr lang="ru-RU" sz="2600" b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обираем </a:t>
            </a: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помощь для участников СВО, проводим встречи с участниками СВО. </a:t>
            </a:r>
            <a:endParaRPr lang="ru-RU" sz="2600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11557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119" y="1149028"/>
            <a:ext cx="5281041" cy="55815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Прадеды участников нашей проектной команды сражались против фашизма, освобождали нашу Родину и мир от «коричневой чумы».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Сохранять историческую правду, передавать достоверные знания сверстникам. Сегодня это крайне ценно. Наши бойцы в зоне СВО сражаются за правду, вдохновляют всех нас. Действительно, не имеет значения сколько тебе лет, чем ты занимаешься, каждый может на своем фронте внести вклад в общую победу, рассказать о герое своей семьи, восстанавливать и сохранять памятники.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9"/>
          <a:stretch/>
        </p:blipFill>
        <p:spPr>
          <a:xfrm>
            <a:off x="632408" y="1149028"/>
            <a:ext cx="5257165" cy="2903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46" y="4249502"/>
            <a:ext cx="3012244" cy="2259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28" y="4280473"/>
            <a:ext cx="2929653" cy="21972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8746" y="365125"/>
            <a:ext cx="10515600" cy="78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860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41" y="10314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7" y="4182310"/>
            <a:ext cx="3302326" cy="2476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112" y="4152276"/>
            <a:ext cx="3342371" cy="250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63" y="4152276"/>
            <a:ext cx="3524837" cy="264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314" y="1763826"/>
            <a:ext cx="4417067" cy="235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98" y="1428708"/>
            <a:ext cx="3452734" cy="248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082" y="2067554"/>
            <a:ext cx="3942413" cy="191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1981" y="574766"/>
            <a:ext cx="7210268" cy="102489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Экспозиция музея «Никто не забыт, ничто не забыто» загрязнилась и деформировалась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Баннер с портретом героя на фасаде школы пришел в негодность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5208" y="345895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2010г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3570" y="6198906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2023г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7214" y="6215086"/>
            <a:ext cx="111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2023г.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508099"/>
            <a:ext cx="111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2018г.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9649" y="6334780"/>
            <a:ext cx="111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31478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8356"/>
            <a:ext cx="10724213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Аллея памяти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1898073"/>
            <a:ext cx="11804074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877" y="1898073"/>
            <a:ext cx="9255632" cy="483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31462" y="914400"/>
            <a:ext cx="7341337" cy="98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Аллея памяти является местом проведения сельских, районных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торжественных митингов, патриотических акций, памятных мероприятий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365125"/>
            <a:ext cx="1107671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1898073"/>
            <a:ext cx="11804074" cy="241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исторической памяти о ключевом сражении Великой Отечественной войны, подвиге героев-земляков,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 организацию мероприятий, реконструкцию памятных мест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3580861"/>
            <a:ext cx="10515600" cy="25961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49" y="1"/>
            <a:ext cx="10852051" cy="12778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 проекта: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1749" y="1277895"/>
            <a:ext cx="11254822" cy="53580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собрать команду по реализации проекта из активистов историко-краеведческого музея школы, волонтеров, специалистов по краеведению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подготовить оборудование и приобрести необходимые материалы для реализации проекта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установить табличку, обновить малые архитектурные формы в Аллее памяти участников ВОВ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обновить, отремонтировать музейную экспозицию «Никто не забыт, ничто не забыто»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подготовить и провести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квиз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-плиз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квест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посвященные Битве за Днепр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подготовить и провести торжественное муниципальное мероприятие, посвящённое 100-летию со дня рождения Героя Советского Союза Прокопчика Анатолия Павловича и 80-летию Битвы за Днепр</a:t>
            </a:r>
          </a:p>
          <a:p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организовать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пункт сбора писем, помощи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участникам СВО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0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Целевая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обучающиеся МБОУ Малоозерской СОШ им. Героя Советского Союза А.П. Прокопчика (7-18 лет)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 жители села Малое Озеро(18-90лет.)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 воспитанники детского сада (3-7 лет.)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 жители других городов и сел РФ, посещающие село Малое Озеро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 краеведы Шарыповского муниципального округа. 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Всего деятельностью по проекту планируется охватить 200 человек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589" y="-19523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52" y="1391792"/>
            <a:ext cx="4481222" cy="1635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905" y="1379628"/>
            <a:ext cx="4536745" cy="1635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789" y="921775"/>
            <a:ext cx="423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Аллея памяти до реконструкции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3284" y="885649"/>
            <a:ext cx="384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Фотомакет реконструкции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102" y="3288949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Выполнение работ по реконструкции  аллеи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49" y="5126018"/>
            <a:ext cx="2131257" cy="1467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326" y="3824400"/>
            <a:ext cx="2419552" cy="1467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46" y="4818857"/>
            <a:ext cx="2366113" cy="17745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919" y="3824401"/>
            <a:ext cx="2444363" cy="1467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956" y="4721627"/>
            <a:ext cx="1871814" cy="18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477" y="0"/>
            <a:ext cx="10515600" cy="83062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Аллея памяти после реконструкции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37" y="1015678"/>
            <a:ext cx="6103683" cy="2817084"/>
          </a:xfrm>
          <a:prstGeom prst="rect">
            <a:avLst/>
          </a:prstGeom>
        </p:spPr>
      </p:pic>
      <p:pic>
        <p:nvPicPr>
          <p:cNvPr id="2050" name="Picture 2" descr="D:\0VwmmDnW4C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9648" y="1044614"/>
            <a:ext cx="4331636" cy="2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7h_RYgZer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76" y="4112205"/>
            <a:ext cx="4413073" cy="23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86uH4Z25X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45" y="4135323"/>
            <a:ext cx="3139717" cy="23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GFcjhMQYp2Q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721" y="4112205"/>
            <a:ext cx="3139717" cy="23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711</Words>
  <Application>Microsoft Office PowerPoint</Application>
  <PresentationFormat>Широкоэкранный</PresentationFormat>
  <Paragraphs>109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PMingLiU-ExtB</vt:lpstr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Тема Office</vt:lpstr>
      <vt:lpstr>   </vt:lpstr>
      <vt:lpstr>Прадеды участников нашей проектной команды сражались против фашизма, освобождали нашу Родину и мир от «коричневой чумы».  Сохранять историческую правду, передавать достоверные знания сверстникам. Сегодня это крайне ценно. Наши бойцы в зоне СВО сражаются за правду, вдохновляют всех нас. Действительно, не имеет значения сколько тебе лет, чем ты занимаешься, каждый может на своем фронте внести вклад в общую победу, рассказать о герое своей семьи, восстанавливать и сохранять памятники.</vt:lpstr>
      <vt:lpstr>Проблема</vt:lpstr>
      <vt:lpstr> Аллея памяти</vt:lpstr>
      <vt:lpstr>Цель:</vt:lpstr>
      <vt:lpstr>Задачи проекта:</vt:lpstr>
      <vt:lpstr>Целевая группа</vt:lpstr>
      <vt:lpstr>План реализации проекта</vt:lpstr>
      <vt:lpstr>Аллея памяти после реконструкции</vt:lpstr>
      <vt:lpstr>План реализации проекта</vt:lpstr>
      <vt:lpstr>Экспозиция «Никто не забыт, ничто не забыто»  после обновления и ремонта</vt:lpstr>
      <vt:lpstr>План реализации проекта</vt:lpstr>
      <vt:lpstr>План реализации проекта</vt:lpstr>
      <vt:lpstr>План реализации проекта</vt:lpstr>
      <vt:lpstr>Необходимые ресурсы</vt:lpstr>
      <vt:lpstr>Результаты проекта</vt:lpstr>
      <vt:lpstr>Результаты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ZX</dc:creator>
  <cp:lastModifiedBy>ZX</cp:lastModifiedBy>
  <cp:revision>75</cp:revision>
  <dcterms:created xsi:type="dcterms:W3CDTF">2023-05-18T05:19:15Z</dcterms:created>
  <dcterms:modified xsi:type="dcterms:W3CDTF">2024-05-15T12:45:12Z</dcterms:modified>
</cp:coreProperties>
</file>