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7" r:id="rId2"/>
    <p:sldId id="258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7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6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755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5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305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57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73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0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7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6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2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1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5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9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6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4FAC7-7DEE-4DB5-9BEB-693DD610822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C78DC66-87BB-460C-B82E-6C1F2D8A8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9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на край Земли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10" y="1905000"/>
            <a:ext cx="6958398" cy="4637120"/>
          </a:xfrm>
        </p:spPr>
      </p:pic>
    </p:spTree>
    <p:extLst>
      <p:ext uri="{BB962C8B-B14F-4D97-AF65-F5344CB8AC3E}">
        <p14:creationId xmlns:p14="http://schemas.microsoft.com/office/powerpoint/2010/main" val="95900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8048" y="792452"/>
            <a:ext cx="3505199" cy="976312"/>
          </a:xfrm>
        </p:spPr>
        <p:txBody>
          <a:bodyPr>
            <a:normAutofit/>
          </a:bodyPr>
          <a:lstStyle/>
          <a:p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58" y="2003306"/>
            <a:ext cx="5181600" cy="345305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08364" y="2003305"/>
            <a:ext cx="4986047" cy="3857743"/>
          </a:xfrm>
        </p:spPr>
        <p:txBody>
          <a:bodyPr>
            <a:no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 организацию музейно-волонтерской экспедиции для активных волонтеров культуры на остров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Хайколя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Калевальский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район) для помощи в изучении 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наследия Беломорской Карелии</a:t>
            </a:r>
          </a:p>
        </p:txBody>
      </p:sp>
    </p:spTree>
    <p:extLst>
      <p:ext uri="{BB962C8B-B14F-4D97-AF65-F5344CB8AC3E}">
        <p14:creationId xmlns:p14="http://schemas.microsoft.com/office/powerpoint/2010/main" val="184073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93" y="1022350"/>
            <a:ext cx="4061221" cy="541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62546" y="1598613"/>
            <a:ext cx="4431866" cy="4262436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культуры Карелии, которые активно помогали музейной сети Республики в 2019 году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75" y="3311236"/>
            <a:ext cx="4378036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58" y="679449"/>
            <a:ext cx="5181600" cy="5181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7636" y="1598613"/>
            <a:ext cx="4916775" cy="4262436"/>
          </a:xfrm>
        </p:spPr>
        <p:txBody>
          <a:bodyPr>
            <a:normAutofit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создано:1 выставка, 1 ландшафтный арт-объект,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не менее 5 экскурсий,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атрибутировано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50 предметов,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интернет-выставка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фотографий, подготовлены мастер-классы\занятия\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активитет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фестиваля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проведено не менее 5 занятий для волонтеров по музейной 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55023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Бюджет: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85" y="1856535"/>
            <a:ext cx="5181600" cy="34530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0764" y="1598613"/>
            <a:ext cx="4833647" cy="42624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статьи бюджета: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транспорта (автобус по маршруту Петрозаводск-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Хайколя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участников</a:t>
            </a:r>
          </a:p>
          <a:p>
            <a:pPr marL="285750" indent="-285750"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Брендированые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футболки с логотипом проекта для участников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Переносной холодильник (в виду отсутствия на острове электричества)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Канцелярские принадлежности для проведения занятий и мастер-классов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6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85" y="1785890"/>
            <a:ext cx="5181600" cy="345305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73382" y="207818"/>
            <a:ext cx="4321029" cy="652549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ты, дружок, забывчив,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тебе напомню: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грубая осока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корню.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ласков,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Но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скажу я смело,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Что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уважить мать родную -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Это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пол дела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умён, но все таланты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Обернутся прахом,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той земли, где вырос,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волнует запах.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поверь, пойдут насмарку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Все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твои старанья,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Коль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забудешь, как мотыги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Звякали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камни.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знаешь, сколько в песнях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Северных терпенья,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Пустотой дупла повеет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пенье.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Если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дружок, забывчив,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напомню: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Даже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грубая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осока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Благодарна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корню.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Карельский поэт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Яакко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Ругоев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5647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</TotalTime>
  <Words>137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Легкий дым</vt:lpstr>
      <vt:lpstr>Путешествие на край Земли</vt:lpstr>
      <vt:lpstr>Цель:</vt:lpstr>
      <vt:lpstr>Участники:</vt:lpstr>
      <vt:lpstr>В рамках проекта:</vt:lpstr>
      <vt:lpstr>Бюджет: </vt:lpstr>
      <vt:lpstr>Презентация PowerPoint</vt:lpstr>
    </vt:vector>
  </TitlesOfParts>
  <Company>НМРК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край Земли</dc:title>
  <dc:creator>User</dc:creator>
  <cp:lastModifiedBy>User</cp:lastModifiedBy>
  <cp:revision>3</cp:revision>
  <dcterms:created xsi:type="dcterms:W3CDTF">2020-04-30T17:51:33Z</dcterms:created>
  <dcterms:modified xsi:type="dcterms:W3CDTF">2020-04-30T18:11:48Z</dcterms:modified>
</cp:coreProperties>
</file>