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8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7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4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9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2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8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3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1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0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198F-D87A-4C9A-9E0C-95A76779FC1A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B882-701B-4726-99BE-24832AA2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5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429919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МАУ «ЦКС» Вагайского района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4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235200"/>
            <a:ext cx="9144000" cy="23876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Добро.Ру ведется работа нашей организации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https://dobro.ru/dashboard/organizer/528043/requests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5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190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0682" y="1996422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Основными целями создания и деятельности Учреждения являются: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· создание условий для организации досуга и обеспечения жителей услугами организаций культуры;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· деятельность по обеспечению потребностей граждан в культурно- досуговой сфере.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5453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20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1" y="772681"/>
            <a:ext cx="9753600" cy="51166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МАУ «ЦКС»Вагайского района работают «Волонтеры Культуры»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волонтеров от 14 лет и старше.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2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92" y="458153"/>
            <a:ext cx="813816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9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Волонтеры Культуры участвуют в различных  мероприятиях и акциях социальной направленности на территории села Вагай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82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4231" y="3871731"/>
            <a:ext cx="10883538" cy="2387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Районный конкурс-фестиваль детского и юношеского творчества «Сибирская Росинка»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4" y="117565"/>
            <a:ext cx="6879772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0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" y="-1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235200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84586" cy="3919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905" y="-1"/>
            <a:ext cx="6200775" cy="39192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03390" y="4361190"/>
            <a:ext cx="815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Акция, посвящённая Дню памяти жертв СПИДа</a:t>
            </a:r>
          </a:p>
        </p:txBody>
      </p:sp>
    </p:spTree>
    <p:extLst>
      <p:ext uri="{BB962C8B-B14F-4D97-AF65-F5344CB8AC3E}">
        <p14:creationId xmlns:p14="http://schemas.microsoft.com/office/powerpoint/2010/main" val="297537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40526" y="4119155"/>
            <a:ext cx="12644846" cy="23876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«Волонтеры культуры» совместно с работниками Дворца Культуры </a:t>
            </a:r>
            <a:r>
              <a:rPr lang="ru-RU" sz="3200" b="1" i="1" dirty="0">
                <a:solidFill>
                  <a:srgbClr val="002060"/>
                </a:solidFill>
              </a:rPr>
              <a:t>приняли участие по уборке территории «Храма Иоанна Богослова»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670" y="1"/>
            <a:ext cx="7199954" cy="51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5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83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МАУ «ЦКС» Вагайского района</vt:lpstr>
      <vt:lpstr>Основными целями создания и деятельности Учреждения являются:  · создание условий для организации досуга и обеспечения жителей услугами организаций культуры;  · деятельность по обеспечению потребностей граждан в культурно- досуговой сфере.</vt:lpstr>
      <vt:lpstr>Презентация PowerPoint</vt:lpstr>
      <vt:lpstr>На базе МАУ «ЦКС»Вагайского района работают «Волонтеры Культуры» Возраст волонтеров от 14 лет и старше.</vt:lpstr>
      <vt:lpstr>Презентация PowerPoint</vt:lpstr>
      <vt:lpstr>Волонтеры Культуры участвуют в различных  мероприятиях и акциях социальной направленности на территории села Вагай</vt:lpstr>
      <vt:lpstr>Районный конкурс-фестиваль детского и юношеского творчества «Сибирская Росинка»</vt:lpstr>
      <vt:lpstr>   </vt:lpstr>
      <vt:lpstr>«Волонтеры культуры» совместно с работниками Дворца Культуры приняли участие по уборке территории «Храма Иоанна Богослова»</vt:lpstr>
      <vt:lpstr>На сайте Добро.Ру ведется работа нашей организации  https://dobro.ru/dashboard/organizer/528043/requests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«ЦКС» Вагайского района</dc:title>
  <dc:creator>User</dc:creator>
  <cp:lastModifiedBy>User</cp:lastModifiedBy>
  <cp:revision>15</cp:revision>
  <dcterms:created xsi:type="dcterms:W3CDTF">2025-06-09T04:26:51Z</dcterms:created>
  <dcterms:modified xsi:type="dcterms:W3CDTF">2025-06-09T10:54:19Z</dcterms:modified>
</cp:coreProperties>
</file>