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CCED8-DB83-4EB0-8815-750E40D71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250" y="652069"/>
            <a:ext cx="9975500" cy="1736834"/>
          </a:xfrm>
        </p:spPr>
        <p:txBody>
          <a:bodyPr/>
          <a:lstStyle/>
          <a:p>
            <a:pPr algn="ctr"/>
            <a:r>
              <a:rPr lang="ru-RU" b="0" i="0" dirty="0">
                <a:solidFill>
                  <a:schemeClr val="bg1"/>
                </a:solidFill>
                <a:effectLst/>
                <a:latin typeface="PT Sans" panose="020B0503020203020204" pitchFamily="34" charset="-52"/>
              </a:rPr>
              <a:t>Отряд волонтеров «Беспокойные сердца»</a:t>
            </a:r>
            <a:r>
              <a:rPr lang="ru-RU" sz="5400" b="0" i="0" dirty="0">
                <a:solidFill>
                  <a:schemeClr val="bg1"/>
                </a:solidFill>
                <a:effectLst/>
                <a:latin typeface="PT Sans" panose="020B0503020203020204" pitchFamily="34" charset="-52"/>
              </a:rPr>
              <a:t> </a:t>
            </a:r>
            <a:br>
              <a:rPr lang="ru-RU" sz="5400" b="0" i="0" dirty="0">
                <a:solidFill>
                  <a:schemeClr val="bg1"/>
                </a:solidFill>
                <a:effectLst/>
                <a:latin typeface="PT Sans" panose="020B0503020203020204" pitchFamily="34" charset="-52"/>
              </a:rPr>
            </a:br>
            <a:r>
              <a:rPr lang="ru-RU" sz="1800" b="0" i="0" dirty="0">
                <a:solidFill>
                  <a:schemeClr val="bg1"/>
                </a:solidFill>
                <a:effectLst/>
                <a:latin typeface="PT Sans" panose="020B0503020203020204" pitchFamily="34" charset="-52"/>
              </a:rPr>
              <a:t>Руководитель: Головина А.О.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FCF721-AEAB-44FB-8E6D-689FD1C68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1" b="11571"/>
          <a:stretch/>
        </p:blipFill>
        <p:spPr bwMode="auto">
          <a:xfrm>
            <a:off x="2218274" y="2462477"/>
            <a:ext cx="7755452" cy="363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26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EFC3A-62A2-447B-8C62-CEB7C0932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PT Sans" panose="020B0503020203020204" pitchFamily="34" charset="-52"/>
              </a:rPr>
              <a:t>Отряд волонтеров "Беспокойные сердца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5F3146-EDE8-4161-A849-481F0C3A7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1" y="2480441"/>
            <a:ext cx="10930758" cy="3928241"/>
          </a:xfrm>
        </p:spPr>
        <p:txBody>
          <a:bodyPr>
            <a:normAutofit/>
          </a:bodyPr>
          <a:lstStyle/>
          <a:p>
            <a:r>
              <a:rPr lang="ru-RU" sz="2400" b="0" i="0" dirty="0">
                <a:solidFill>
                  <a:srgbClr val="212529"/>
                </a:solidFill>
                <a:effectLst/>
                <a:latin typeface="PT Sans" panose="020B0503020203020204" pitchFamily="34" charset="-52"/>
              </a:rPr>
              <a:t>Отряд волонтеров "Беспокойные сердца". Направления деятельности: волонтерское, спортивно-оздоровительное, краеведческое, художественно-творческое, обще интеллектуальное, духовно-нравственное, личностное развитие, информационно-медийное, научное. Социальный проект, реализуемый каждый год с 2016 года, "Подари праздник", направленный на организацию новогоднего праздника и помощь детям, находящихся на лечении в КУЗ ВО ВОКПНД. Добровольческая работа также способствует формированию солидарности и общественной ответственности в обществе.               </a:t>
            </a:r>
            <a:r>
              <a:rPr lang="ru-RU" b="0" i="0" dirty="0">
                <a:solidFill>
                  <a:srgbClr val="212529"/>
                </a:solidFill>
                <a:effectLst/>
                <a:latin typeface="PT Sans" panose="020B0503020203020204" pitchFamily="34" charset="-52"/>
              </a:rPr>
              <a:t>  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140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41E1D-3399-49C7-B8EC-75C086AD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Патриотические акции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0EF48-FC28-405E-8C76-234AA1AE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24" y="2236805"/>
            <a:ext cx="3375004" cy="7538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Всероссийская патриотическая 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акция "Георгиевская ленточка"</a:t>
            </a:r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0B85A1-44FC-4101-9466-CFD7D1298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8" t="22376" r="18621" b="10366"/>
          <a:stretch/>
        </p:blipFill>
        <p:spPr bwMode="auto">
          <a:xfrm>
            <a:off x="513824" y="3031192"/>
            <a:ext cx="3193962" cy="238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FD08D6-2DAD-466E-876F-F37942FDCB92}"/>
              </a:ext>
            </a:extLst>
          </p:cNvPr>
          <p:cNvSpPr txBox="1"/>
          <p:nvPr/>
        </p:nvSpPr>
        <p:spPr>
          <a:xfrm>
            <a:off x="5002924" y="2361483"/>
            <a:ext cx="2774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"Глоток воды за Победу!"</a:t>
            </a:r>
            <a:endParaRPr lang="ru-RU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A07768C-380A-4762-B83E-5F68697E1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668" y="2881710"/>
            <a:ext cx="3321269" cy="249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A6A1001-C1FD-4298-BFA3-E9C594445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3" t="43609"/>
          <a:stretch/>
        </p:blipFill>
        <p:spPr bwMode="auto">
          <a:xfrm>
            <a:off x="2911072" y="5088237"/>
            <a:ext cx="2985230" cy="159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D72BFD-019B-451E-879E-BEC71DE05B5C}"/>
              </a:ext>
            </a:extLst>
          </p:cNvPr>
          <p:cNvSpPr txBox="1"/>
          <p:nvPr/>
        </p:nvSpPr>
        <p:spPr>
          <a:xfrm>
            <a:off x="8356907" y="2290567"/>
            <a:ext cx="33212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Изготавливали армейский сухой душ для наших бойцов</a:t>
            </a:r>
            <a:endParaRPr lang="ru-RU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13C4E8CE-9B40-40D5-94F9-2C04F209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260" y="3274407"/>
            <a:ext cx="2374450" cy="17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0B1D5FD-C471-4983-932E-8CF851E53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9"/>
          <a:stretch/>
        </p:blipFill>
        <p:spPr bwMode="auto">
          <a:xfrm>
            <a:off x="8928538" y="4899588"/>
            <a:ext cx="2890344" cy="178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257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3A60F-4222-4B55-90C8-8A6C79A1E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Экологические акции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E3916A-2566-46F8-A4B9-2E40D6D02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60" y="2014567"/>
            <a:ext cx="11586879" cy="464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23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E0683-5940-464F-9CBA-AD971BCA9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Экологические акции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C56C31-3092-4B7E-A84D-471A7003A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34" y="2094871"/>
            <a:ext cx="11641977" cy="458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72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89C19-5CA1-4C35-BCA2-DE33D1EE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Благотворительные акции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0EA8D8-FEA1-4A4B-A345-6263F28E5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73" y="2053815"/>
            <a:ext cx="11136454" cy="449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61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DB7C8-EB3F-43B8-B2F9-E1B54476B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5E47E-C315-47E5-A907-129201DF8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292" y="2468032"/>
            <a:ext cx="11131639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Наш волонтерский отряд участвовал в таких акциях/мероприятиях как: «Посадка рябиновой аллеи», Акция «Отважное </a:t>
            </a:r>
            <a:r>
              <a:rPr lang="ru-RU" sz="2000" dirty="0" err="1"/>
              <a:t>сердце»,«День</a:t>
            </a:r>
            <a:r>
              <a:rPr lang="ru-RU" sz="2000" dirty="0"/>
              <a:t> науки», Акция «Открывая книгу», «Экологический квест», Конкурс «Школьная семья», Помощь военнослужащим на СВО, Акция «Чистый сад», «Глоток воды за победу», «Школьные цветники», Акция «Георгиевская лента», Акция «Сохранение исторической памяти», «День </a:t>
            </a:r>
            <a:r>
              <a:rPr lang="ru-RU" sz="2000" dirty="0" err="1"/>
              <a:t>эколят</a:t>
            </a:r>
            <a:r>
              <a:rPr lang="ru-RU" sz="2000" dirty="0"/>
              <a:t>», Конкурс «#</a:t>
            </a:r>
            <a:r>
              <a:rPr lang="ru-RU" sz="2000" dirty="0" err="1"/>
              <a:t>ПоколениеЗОЖ</a:t>
            </a:r>
            <a:r>
              <a:rPr lang="ru-RU" sz="2000" dirty="0"/>
              <a:t>» и многие другие. </a:t>
            </a:r>
          </a:p>
          <a:p>
            <a:pPr marL="0" indent="0">
              <a:buNone/>
            </a:pPr>
            <a:r>
              <a:rPr lang="ru-RU" sz="2000" b="1" dirty="0"/>
              <a:t>И это только начало!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FB14DE6-8621-497B-954E-C81833ACC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6"/>
          <a:stretch/>
        </p:blipFill>
        <p:spPr bwMode="auto">
          <a:xfrm>
            <a:off x="6809473" y="4259609"/>
            <a:ext cx="4426085" cy="241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7168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86</TotalTime>
  <Words>205</Words>
  <Application>Microsoft Office PowerPoint</Application>
  <PresentationFormat>Широкоэкранный</PresentationFormat>
  <Paragraphs>13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-apple-system</vt:lpstr>
      <vt:lpstr>Arial</vt:lpstr>
      <vt:lpstr>Century Gothic</vt:lpstr>
      <vt:lpstr>PT Sans</vt:lpstr>
      <vt:lpstr>Wingdings 3</vt:lpstr>
      <vt:lpstr>Совет директоров</vt:lpstr>
      <vt:lpstr>Отряд волонтеров «Беспокойные сердца»  Руководитель: Головина А.О.</vt:lpstr>
      <vt:lpstr>Отряд волонтеров "Беспокойные сердца</vt:lpstr>
      <vt:lpstr>Патриотические акции</vt:lpstr>
      <vt:lpstr>Экологические акции</vt:lpstr>
      <vt:lpstr>Экологические акции</vt:lpstr>
      <vt:lpstr>Благотворительные акции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Отряд волонтеров "Беспокойные сердца"</dc:title>
  <dc:creator>Epilo</dc:creator>
  <cp:lastModifiedBy>Epilo</cp:lastModifiedBy>
  <cp:revision>9</cp:revision>
  <dcterms:created xsi:type="dcterms:W3CDTF">2024-06-18T10:16:01Z</dcterms:created>
  <dcterms:modified xsi:type="dcterms:W3CDTF">2024-06-18T11:44:34Z</dcterms:modified>
</cp:coreProperties>
</file>