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chool4skopin@yandex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kopin.net/history/818" TargetMode="External"/><Relationship Id="rId3" Type="http://schemas.openxmlformats.org/officeDocument/2006/relationships/hyperlink" Target="http://www.skopin-gorod.ru/category/grazdane/Galereyia" TargetMode="External"/><Relationship Id="rId7" Type="http://schemas.openxmlformats.org/officeDocument/2006/relationships/hyperlink" Target="https://www.mapofmemory.org/62-09" TargetMode="External"/><Relationship Id="rId2" Type="http://schemas.openxmlformats.org/officeDocument/2006/relationships/hyperlink" Target="https://ria.ru/20190708/155632314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b-skopin.uzrf.ru/obolnice/vklad/" TargetMode="External"/><Relationship Id="rId5" Type="http://schemas.openxmlformats.org/officeDocument/2006/relationships/hyperlink" Target="https://memory-map.prosv.ru/" TargetMode="External"/><Relationship Id="rId4" Type="http://schemas.openxmlformats.org/officeDocument/2006/relationships/hyperlink" Target="http://skopinmuseum.ru/heroe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127934"/>
            <a:ext cx="8229600" cy="1644882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Муниципальное бюджетное образовательное учреждение </a:t>
            </a:r>
            <a:b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«Средняя общеобразовательная школа №4» муниципального образования – </a:t>
            </a:r>
            <a:b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городской округ город Скопин Рязанской области</a:t>
            </a: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391803, Рязанская область, г. Скопин,  Автозаводской микрорайон, д.6 тел./факс: (49156) 5-12-31 </a:t>
            </a:r>
            <a:b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1600" b="1" dirty="0">
                <a:ea typeface="Times New Roman"/>
              </a:rPr>
              <a:t>e</a:t>
            </a:r>
            <a:r>
              <a:rPr lang="ru-RU" sz="1600" b="1" dirty="0">
                <a:ea typeface="Times New Roman"/>
              </a:rPr>
              <a:t>-</a:t>
            </a:r>
            <a:r>
              <a:rPr lang="en-US" sz="1600" b="1" dirty="0">
                <a:ea typeface="Times New Roman"/>
              </a:rPr>
              <a:t>mail</a:t>
            </a:r>
            <a:r>
              <a:rPr lang="ru-RU" sz="1600" b="1" dirty="0">
                <a:ea typeface="Times New Roman"/>
              </a:rPr>
              <a:t>: </a:t>
            </a:r>
            <a:r>
              <a:rPr lang="en-US" sz="1600" b="1" u="sng" dirty="0">
                <a:solidFill>
                  <a:srgbClr val="0000FF"/>
                </a:solidFill>
                <a:ea typeface="Times New Roman"/>
                <a:cs typeface="Times New Roman"/>
                <a:hlinkClick r:id="rId2"/>
              </a:rPr>
              <a:t>school</a:t>
            </a:r>
            <a:r>
              <a:rPr lang="ru-RU" sz="1600" b="1" u="sng" dirty="0">
                <a:solidFill>
                  <a:srgbClr val="0000FF"/>
                </a:solidFill>
                <a:ea typeface="Times New Roman"/>
                <a:cs typeface="Times New Roman"/>
                <a:hlinkClick r:id="rId2"/>
              </a:rPr>
              <a:t>4</a:t>
            </a:r>
            <a:r>
              <a:rPr lang="en-US" sz="1600" b="1" u="sng" dirty="0" err="1">
                <a:solidFill>
                  <a:srgbClr val="0000FF"/>
                </a:solidFill>
                <a:ea typeface="Times New Roman"/>
                <a:cs typeface="Times New Roman"/>
                <a:hlinkClick r:id="rId2"/>
              </a:rPr>
              <a:t>skopin</a:t>
            </a:r>
            <a:r>
              <a:rPr lang="ru-RU" sz="1600" b="1" u="sng" dirty="0">
                <a:solidFill>
                  <a:srgbClr val="0000FF"/>
                </a:solidFill>
                <a:ea typeface="Times New Roman"/>
                <a:cs typeface="Times New Roman"/>
                <a:hlinkClick r:id="rId2"/>
              </a:rPr>
              <a:t>@</a:t>
            </a:r>
            <a:r>
              <a:rPr lang="en-US" sz="1600" b="1" u="sng" dirty="0" err="1">
                <a:solidFill>
                  <a:srgbClr val="0000FF"/>
                </a:solidFill>
                <a:ea typeface="Times New Roman"/>
                <a:cs typeface="Times New Roman"/>
                <a:hlinkClick r:id="rId2"/>
              </a:rPr>
              <a:t>yandex</a:t>
            </a:r>
            <a:r>
              <a:rPr lang="ru-RU" sz="1600" b="1" u="sng" dirty="0">
                <a:solidFill>
                  <a:srgbClr val="0000FF"/>
                </a:solidFill>
                <a:ea typeface="Times New Roman"/>
                <a:cs typeface="Times New Roman"/>
                <a:hlinkClick r:id="rId2"/>
              </a:rPr>
              <a:t>.</a:t>
            </a:r>
            <a:r>
              <a:rPr lang="en-US" sz="1600" b="1" u="sng" dirty="0" err="1">
                <a:solidFill>
                  <a:srgbClr val="0000FF"/>
                </a:solidFill>
                <a:ea typeface="Times New Roman"/>
                <a:cs typeface="Times New Roman"/>
                <a:hlinkClick r:id="rId2"/>
              </a:rPr>
              <a:t>ru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im0-tub-ru.yandex.net/i?id=627b35924d3313d66a128077dbbd4a2f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0375" y="1844824"/>
            <a:ext cx="836009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>
              <a:spcBef>
                <a:spcPts val="0"/>
              </a:spcBef>
            </a:pP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-игра «Освободители» посвященный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75-летию Победы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</a:t>
            </a:r>
          </a:p>
          <a:p>
            <a:pPr algn="r">
              <a:spcBef>
                <a:spcPts val="0"/>
              </a:spcBef>
            </a:pP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Чистотина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Анастасия Евгеньевна,</a:t>
            </a:r>
          </a:p>
          <a:p>
            <a:pPr algn="r">
              <a:spcBef>
                <a:spcPts val="0"/>
              </a:spcBef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 вожатая </a:t>
            </a:r>
          </a:p>
          <a:p>
            <a:pPr algn="r">
              <a:spcBef>
                <a:spcPts val="0"/>
              </a:spcBef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волонтёрского отряда «4-ая Богатырская»</a:t>
            </a:r>
          </a:p>
          <a:p>
            <a:pPr algn="r">
              <a:spcBef>
                <a:spcPts val="0"/>
              </a:spcBef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«СОШ №4» г. Скопина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70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1.Повышение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мотивации к патриотическому воспитанию.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2.Повышение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приоритета в соревновательной деятельности по взаимодействию в коллективе,  атмосферы сплоченности и дружбы, развитию самостоятельности, активности и инициативности.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3.Повышение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культурных ценностей.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4.Увеличение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здорового микроклимата в школе, классе, семье.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5.Формирование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ходе деятельности ответственной, здоровой личности.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511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деятельности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0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20838"/>
            <a:ext cx="8964488" cy="561662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-новости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ria.ru/20190708/1556323142.html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Официальный сайт администрации города Скопина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www.skopin-gorod.ru/category/grazdane/Galereyia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Скопинский городской краеведческий музей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skopinmuseum.ru/heroes.html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Всероссийский проект «Карта памяти»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https://memory-map.prosv.ru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Официальный сайт ГБУ РО Скопинский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ММЦ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http://rb-skopin.uzrf.ru/obolnice/vklad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Картотека захоронений и памятных мест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www.mapofmemory.org/62-09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Скопинский городской сайт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www.skopin.net/history/818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511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183306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категория: 14-16</a:t>
            </a: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проведения: исторический театрализованный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школе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Почта\ОФИЦИАЛЬНЫЙ ЛОГОТИП 75-летия Победы в В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55" y="116633"/>
            <a:ext cx="156025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2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Организовать и провести в апреле 2020 года исторический театрализованный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школе для обучающихся 14-16 лет, посвященный 75-летию Победы в Великой Отечественной войны.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инициативную группу обучающихся, готовых оказать помощь в подготовке заданий проведении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станции и задания для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Оповестить обучающихся школы в возрасте 14-16 лет о прохождении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наградной материал.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Качественные: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интересная подача информации о событиях Великой Отечественной войны, что позволяет более быстрому ее запоминанию.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Количественные: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пяти театрализованных заданий для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организация внеурочного времени для 24 обучающихся 8-9 классов.</a:t>
            </a:r>
          </a:p>
          <a:p>
            <a:pPr marL="0" indent="0" algn="just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Вступительное слово организатора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F:\Почта\ОФИЦИАЛЬНЫЙ ЛОГОТИП 75-летия Победы в В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55" y="116633"/>
            <a:ext cx="156025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5" y="1556792"/>
            <a:ext cx="69815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Даная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квест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игра посвящается 75-летия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Победы в Великой Отечественной войне 1941-1945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годов.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 целях сохранения исторической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памяти и патриотического воспитания молодежи.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   В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 2020 году отмечается 75-я годовщина окончания Второй мировой войны и Победы над нацизмом. Особенно широкие масштабы празднование юбилея принимают в Российской Федерации и ряде стран СНГ, где это событие отмечаются в первую очередь как 75-летие Победы Советского народа в Великой Отечественной войне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   Президент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России Владимир Путин в целях сохранения исторической памяти и в ознаменование 75-летия Победы в Великой Отечественной войне 1941-1945 годов своим указом объявил 2020 год в России Годом памяти и славы.</a:t>
            </a:r>
          </a:p>
        </p:txBody>
      </p:sp>
    </p:spTree>
    <p:extLst>
      <p:ext uri="{BB962C8B-B14F-4D97-AF65-F5344CB8AC3E}">
        <p14:creationId xmlns:p14="http://schemas.microsoft.com/office/powerpoint/2010/main" val="275696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791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«Память вечна»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528" y="908720"/>
            <a:ext cx="8229600" cy="11087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Сопоставьте описание и памятник. Назовите место расположения.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3525223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avatars.mds.yandex.net/get-altay/1429587/2a00000166ddedfd5697bd388b00e0a8e937/X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529619"/>
            <a:ext cx="1256063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7" y="4725144"/>
            <a:ext cx="1484258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590" y="2564904"/>
            <a:ext cx="2970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C:\Users\user\Downloads\220_0222920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22" y="4752089"/>
            <a:ext cx="2871843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user\Downloads\n12_79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73354"/>
            <a:ext cx="2970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0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89" y="188640"/>
            <a:ext cx="889248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«Медицинская сестричка»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33658" y="980728"/>
            <a:ext cx="82296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Окажите первую медицинскую помощь своему товарищу.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53" y="2159278"/>
            <a:ext cx="2537617" cy="4550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24"/>
          <a:stretch/>
        </p:blipFill>
        <p:spPr bwMode="auto">
          <a:xfrm>
            <a:off x="827584" y="3555307"/>
            <a:ext cx="4788023" cy="316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51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8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«Их именами названы улицы»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J:\Лидер-2016\Наработки\Фото улиц города\DSC_005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95672" y="4367056"/>
            <a:ext cx="248955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67572"/>
            <a:ext cx="246275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http://battlebrotherhood.ru/wp-content/uploads/2015/08/600_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9190" y="2060847"/>
            <a:ext cx="249124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http://memory-map.prosv.ru/memorials/00/13/18/8/3067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280" y="4365343"/>
            <a:ext cx="1759519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Мероприятия\Лидер-2016\Наработки\Фото улиц города\DSC_005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9530" y="4896457"/>
            <a:ext cx="2717874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5" descr="J:\Лидер-2016\Наработки\Фото улиц города\DSC_0059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179513" y="2060847"/>
            <a:ext cx="2717664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05472"/>
            <a:ext cx="2401352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458053" y="1196752"/>
            <a:ext cx="82296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Назовите имена героев-скопинцев, чьими именами названы улицы города Скопина.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2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«Все для фронта! Все для Победы»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1560" y="1556792"/>
            <a:ext cx="82296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Перед вами предметы, связанные с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шахтерством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расскажите для как и для чего их использовали.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901681">
            <a:off x="238895" y="3245458"/>
            <a:ext cx="36564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историко-краеведческий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музей «Истоки памяти»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econnectgroup.eu/wp-content/uploads/2018/04/shutterstock_773326039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903" y="2852934"/>
            <a:ext cx="4860243" cy="3240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8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1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«Юный историк»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0982878">
            <a:off x="291868" y="3025486"/>
            <a:ext cx="3610744" cy="7200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года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1560" y="1002432"/>
            <a:ext cx="82296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Расскажите о событиях представленных дат.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18775">
            <a:off x="3351302" y="5305091"/>
            <a:ext cx="553856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июня – 23 июля 1941 года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2756202"/>
            <a:ext cx="408644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сентября 1941 года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446" y="3956157"/>
            <a:ext cx="74393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сентября 1941 – 20 апреля 1942 года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1296" y="6165303"/>
            <a:ext cx="676268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октября 1941 – 4 июля 1942 года </a:t>
            </a:r>
          </a:p>
        </p:txBody>
      </p:sp>
    </p:spTree>
    <p:extLst>
      <p:ext uri="{BB962C8B-B14F-4D97-AF65-F5344CB8AC3E}">
        <p14:creationId xmlns:p14="http://schemas.microsoft.com/office/powerpoint/2010/main" val="48774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414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образовательное учреждение  «Средняя общеобразовательная школа №4» муниципального образования –  городской округ город Скопин Рязанской области 391803, Рязанская область, г. Скопин,  Автозаводской микрорайон, д.6 тел./факс: (49156) 5-12-31  e-mail: school4skopin@yandex.ru</vt:lpstr>
      <vt:lpstr>Презентация PowerPoint</vt:lpstr>
      <vt:lpstr>Презентация PowerPoint</vt:lpstr>
      <vt:lpstr>Вступительное слово организатора</vt:lpstr>
      <vt:lpstr>Станция «Память вечна»</vt:lpstr>
      <vt:lpstr>Станция «Медицинская сестричка»</vt:lpstr>
      <vt:lpstr>Станция «Их именами названы улицы»</vt:lpstr>
      <vt:lpstr>Станция «Все для фронта! Все для Победы»</vt:lpstr>
      <vt:lpstr>Станция «Юный историк»</vt:lpstr>
      <vt:lpstr>Анализ деятельности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29</cp:revision>
  <dcterms:created xsi:type="dcterms:W3CDTF">2020-02-06T09:09:16Z</dcterms:created>
  <dcterms:modified xsi:type="dcterms:W3CDTF">2020-05-20T09:12:52Z</dcterms:modified>
</cp:coreProperties>
</file>