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56" r:id="rId5"/>
    <p:sldId id="262" r:id="rId6"/>
    <p:sldId id="257" r:id="rId7"/>
    <p:sldId id="258" r:id="rId8"/>
    <p:sldId id="261" r:id="rId9"/>
    <p:sldId id="266" r:id="rId10"/>
    <p:sldId id="259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7DF85-C7FB-934E-866C-BFE59F9995B4}" v="1" dt="2025-10-26T07:51:5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32"/>
  </p:normalViewPr>
  <p:slideViewPr>
    <p:cSldViewPr snapToGrid="0">
      <p:cViewPr varScale="1">
        <p:scale>
          <a:sx n="106" d="100"/>
          <a:sy n="106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C49FD7-2169-ACA4-DEDE-206E38247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B85366-94F1-6734-9BDB-22CAEE7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C9E7C-D4D8-7D05-1061-A11839AB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A04CE-C037-F5E3-DE9C-FDC248DB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EC068-2CE2-AEE5-F854-813E9B021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43CC8-D42A-38FE-3E67-AD76C683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59726E-556D-DA8F-B606-EF211B088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B33D1F-2F9E-04BA-8D05-3814113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E5D16-035A-8747-73BB-E1FB8CB9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85B55-46D3-B7E5-214A-EA1DC4E3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3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935CCC-A74C-CD9B-8556-0F55219D8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4D57A-DE9B-4F87-7539-4A097E308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9888-652C-422B-6596-22A5223B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44FC3-60A1-824D-7F02-6F248282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CDA09-327D-7697-CDF3-9001BB70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0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84D3-E7BA-1026-B0C0-3E6332BC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381BB-6EBC-AD69-ACA7-AAE598FC9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B68F2-8A2E-E970-2733-9DB00F69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99BDF-337B-C135-2C41-0186335A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4C8FE-6150-D18B-C9AF-7C80E1DE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8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F1F7B-37BF-D68C-692E-C4C1D7A0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721BED-17E0-6173-5883-5D93A1214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4684E5-15DF-DBDD-3418-AB2C0655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AABBC-D64D-B638-FA08-B5A18362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E7571-3E9B-C58D-5FD3-81CB4C6D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FBE25-0E61-A196-DF35-FF41E7F3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70577-9BE7-D2FE-1782-F58598820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2478AE-87B0-0F31-8F0D-AD3B17E66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63240-31A5-670C-1409-86748E41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4885C-0CFA-E315-3E38-BE001D19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2EDC1-8AD6-EA97-4148-518DF861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57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18F5-D761-5CB7-6440-6B3E19D8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1C5A9-681A-12B9-261B-A34576CE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71F8D-333D-84AD-9BD2-EE98D3C27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7EC417-2AF2-D53A-F993-316AA1DBB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FDF5A0-DE3C-DB1F-09C8-DA90AC2AA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AE8BC4-DD2F-EF05-0EE3-E717C0F4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0BEB53-AEB0-D596-5AF9-ACB0DEC6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6FCB7F-FE6A-A1C5-8A33-25070C2F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5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59405-62E5-FAA5-76B8-95323FE2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73CA0A-9FF3-2591-C0D1-44DAFF23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DD9A7C-D705-EC90-92E8-D32DD3F6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355B77-4593-251B-6AA2-F52716AA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78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E7DAB-6CE0-B7A4-8C27-46AA2D52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87F5BE-B035-5B25-9266-CA08B279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A24A40-258D-0EFF-0BC1-1BC3B89D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5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F1433-4504-8C55-42BD-10FCFEC7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7BC7D-59CE-947C-51CA-78CAE021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552F18-C8C7-C72D-DFDC-1DF372A3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4B033-48E0-478A-778D-DF3C5AE4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876E1-6698-154C-53B4-CF8B5695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0331B-75AA-24F0-77FA-250D31D3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1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623B3-77E5-7650-85AA-79D2C369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33EC40-9303-37E3-3197-7E4B15654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12899-6410-9E25-8E82-9588D6A24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4922F-468D-D473-647F-C7098533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50CC59-9459-933A-2952-FCC10E1D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5EE868-4D86-A05A-E86F-2FADFFBA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5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F4CD0-41A0-830A-3CEA-80E2CD75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B175D-2931-8346-5A91-B884B4679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E234AC-BB2A-8AB8-FD36-82821ADD7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BDAC2-2905-2F44-8CD9-0E067FCC7567}" type="datetimeFigureOut">
              <a:rPr lang="ru-RU" smtClean="0"/>
              <a:t>26.10.2025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9AFA6-DECA-2EE6-912A-EC4910DAB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8C7F35-1606-2147-8E5D-72CCAF7F8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75F22-396E-4946-BFB0-E5CD8E671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A6B9ED-920B-C053-4721-AF70AB9E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письм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F78D6DA-A6B5-C269-D979-125B90CE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878C0-AC93-C555-FDE8-DC156B1A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7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E9C560-84A3-3128-3EC0-9B25278D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ABEFF-550E-2B99-4C9E-F5CC9C7E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05AD18-BAC3-78FB-C7A7-49D321DA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494D884-303B-463D-C203-3A41EF37A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2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C3D72C-C9AF-D6A8-E68E-9A0020C5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E4DEB9-E7A6-41A7-A823-81FD8217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2AC061-9ADB-0D6E-6E32-E4032F73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3DA4276-123C-5614-4FF4-B2B03F29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2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2</cp:revision>
  <dcterms:created xsi:type="dcterms:W3CDTF">2025-10-26T07:38:03Z</dcterms:created>
  <dcterms:modified xsi:type="dcterms:W3CDTF">2025-10-26T07:52:10Z</dcterms:modified>
</cp:coreProperties>
</file>