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5" r:id="rId5"/>
    <p:sldId id="269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51B"/>
    <a:srgbClr val="3864BB"/>
    <a:srgbClr val="6278A3"/>
    <a:srgbClr val="5972C2"/>
    <a:srgbClr val="41B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80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6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1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0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4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5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4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3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3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64246-8C4E-43A4-99EA-C836FA403875}" type="datetimeFigureOut">
              <a:rPr lang="ru-RU" smtClean="0"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91CDF-ABE1-455E-8491-D5A124B8A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6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0078" y="-1"/>
            <a:ext cx="7668178" cy="6858000"/>
          </a:xfrm>
          <a:prstGeom prst="rect">
            <a:avLst/>
          </a:prstGeom>
          <a:gradFill>
            <a:gsLst>
              <a:gs pos="0">
                <a:srgbClr val="41BFB3">
                  <a:alpha val="81000"/>
                </a:srgbClr>
              </a:gs>
              <a:gs pos="100000">
                <a:srgbClr val="5972C2"/>
              </a:gs>
            </a:gsLst>
            <a:lin ang="2400000" scaled="0"/>
          </a:gradFill>
          <a:ln>
            <a:noFill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73729" y="1753310"/>
            <a:ext cx="5200669" cy="2763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ПРОЕКТ ПО</a:t>
            </a:r>
          </a:p>
          <a:p>
            <a:pPr algn="r"/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ЗАЩИТЕ ПРАВ</a:t>
            </a: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Arial" charset="0"/>
              </a:rPr>
              <a:t>«ЭКСПЕРТНОЕ</a:t>
            </a: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Arial" charset="0"/>
              </a:rPr>
              <a:t>МНЕНИЕ»</a:t>
            </a:r>
            <a:endParaRPr lang="ru-RU" sz="5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" y="5783980"/>
            <a:ext cx="1104900" cy="96405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8303" y="6045493"/>
            <a:ext cx="3116402" cy="44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i="1" dirty="0" smtClean="0">
                <a:solidFill>
                  <a:schemeClr val="bg1"/>
                </a:solidFill>
                <a:latin typeface="Arial" charset="0"/>
              </a:rPr>
              <a:t>АНО «СИСТЕМАТИКА»</a:t>
            </a:r>
            <a:endParaRPr lang="ru-RU" sz="20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7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76650" y="2437116"/>
            <a:ext cx="4724400" cy="839484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57550"/>
            <a:ext cx="12191999" cy="3600449"/>
          </a:xfrm>
          <a:prstGeom prst="rect">
            <a:avLst/>
          </a:prstGeom>
          <a:gradFill>
            <a:gsLst>
              <a:gs pos="0">
                <a:srgbClr val="41BFB3">
                  <a:alpha val="81000"/>
                </a:srgbClr>
              </a:gs>
              <a:gs pos="100000">
                <a:srgbClr val="5972C2"/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76650" y="2437116"/>
            <a:ext cx="4724400" cy="1528948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67225" y="2475215"/>
            <a:ext cx="2971800" cy="603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ЦЕЛЬ ПРОЕКТА</a:t>
            </a:r>
            <a:endParaRPr 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193" y="3877556"/>
            <a:ext cx="10953612" cy="2352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endParaRPr lang="ru-RU" dirty="0"/>
          </a:p>
          <a:p>
            <a:r>
              <a:rPr lang="ru-RU" dirty="0" smtClean="0"/>
              <a:t>основной </a:t>
            </a:r>
            <a:r>
              <a:rPr lang="ru-RU" dirty="0"/>
              <a:t>целью проекта является </a:t>
            </a:r>
            <a:endParaRPr lang="ru-RU" dirty="0" smtClean="0"/>
          </a:p>
          <a:p>
            <a:r>
              <a:rPr lang="ru-RU" sz="4000" dirty="0" smtClean="0"/>
              <a:t>создание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sz="4000" dirty="0"/>
              <a:t>продвижение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информационно-просветительских </a:t>
            </a:r>
            <a:r>
              <a:rPr lang="ru-RU" dirty="0"/>
              <a:t>материалов, направленных на развитие </a:t>
            </a:r>
            <a:r>
              <a:rPr lang="ru-RU" dirty="0" smtClean="0"/>
              <a:t>знаний </a:t>
            </a:r>
            <a:r>
              <a:rPr lang="ru-RU" sz="4000" dirty="0"/>
              <a:t>о</a:t>
            </a:r>
            <a:r>
              <a:rPr lang="ru-RU" dirty="0"/>
              <a:t> </a:t>
            </a:r>
            <a:r>
              <a:rPr lang="ru-RU" sz="4000" dirty="0" smtClean="0"/>
              <a:t>безопасной </a:t>
            </a:r>
            <a:r>
              <a:rPr lang="ru-RU" dirty="0" smtClean="0"/>
              <a:t>работе </a:t>
            </a:r>
            <a:r>
              <a:rPr lang="ru-RU" dirty="0"/>
              <a:t>граждан </a:t>
            </a:r>
            <a:r>
              <a:rPr lang="ru-RU" sz="4000" dirty="0"/>
              <a:t>в </a:t>
            </a:r>
            <a:r>
              <a:rPr lang="ru-RU" sz="4000" dirty="0" smtClean="0"/>
              <a:t>интернете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419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rot="3015462">
            <a:off x="-2146844" y="207752"/>
            <a:ext cx="9217908" cy="7476750"/>
          </a:xfrm>
          <a:custGeom>
            <a:avLst/>
            <a:gdLst>
              <a:gd name="connsiteX0" fmla="*/ 0 w 9629775"/>
              <a:gd name="connsiteY0" fmla="*/ 790467 h 7956389"/>
              <a:gd name="connsiteX1" fmla="*/ 790467 w 9629775"/>
              <a:gd name="connsiteY1" fmla="*/ 0 h 7956389"/>
              <a:gd name="connsiteX2" fmla="*/ 8839308 w 9629775"/>
              <a:gd name="connsiteY2" fmla="*/ 0 h 7956389"/>
              <a:gd name="connsiteX3" fmla="*/ 9629775 w 9629775"/>
              <a:gd name="connsiteY3" fmla="*/ 790467 h 7956389"/>
              <a:gd name="connsiteX4" fmla="*/ 9629775 w 9629775"/>
              <a:gd name="connsiteY4" fmla="*/ 7165922 h 7956389"/>
              <a:gd name="connsiteX5" fmla="*/ 8839308 w 9629775"/>
              <a:gd name="connsiteY5" fmla="*/ 7956389 h 7956389"/>
              <a:gd name="connsiteX6" fmla="*/ 790467 w 9629775"/>
              <a:gd name="connsiteY6" fmla="*/ 7956389 h 7956389"/>
              <a:gd name="connsiteX7" fmla="*/ 0 w 9629775"/>
              <a:gd name="connsiteY7" fmla="*/ 7165922 h 7956389"/>
              <a:gd name="connsiteX8" fmla="*/ 0 w 9629775"/>
              <a:gd name="connsiteY8" fmla="*/ 790467 h 7956389"/>
              <a:gd name="connsiteX0" fmla="*/ 0 w 9629775"/>
              <a:gd name="connsiteY0" fmla="*/ 790467 h 7956389"/>
              <a:gd name="connsiteX1" fmla="*/ 790467 w 9629775"/>
              <a:gd name="connsiteY1" fmla="*/ 0 h 7956389"/>
              <a:gd name="connsiteX2" fmla="*/ 8839308 w 9629775"/>
              <a:gd name="connsiteY2" fmla="*/ 0 h 7956389"/>
              <a:gd name="connsiteX3" fmla="*/ 9629775 w 9629775"/>
              <a:gd name="connsiteY3" fmla="*/ 790467 h 7956389"/>
              <a:gd name="connsiteX4" fmla="*/ 9626773 w 9629775"/>
              <a:gd name="connsiteY4" fmla="*/ 2765317 h 7956389"/>
              <a:gd name="connsiteX5" fmla="*/ 8839308 w 9629775"/>
              <a:gd name="connsiteY5" fmla="*/ 7956389 h 7956389"/>
              <a:gd name="connsiteX6" fmla="*/ 790467 w 9629775"/>
              <a:gd name="connsiteY6" fmla="*/ 7956389 h 7956389"/>
              <a:gd name="connsiteX7" fmla="*/ 0 w 9629775"/>
              <a:gd name="connsiteY7" fmla="*/ 7165922 h 7956389"/>
              <a:gd name="connsiteX8" fmla="*/ 0 w 9629775"/>
              <a:gd name="connsiteY8" fmla="*/ 790467 h 7956389"/>
              <a:gd name="connsiteX0" fmla="*/ 0 w 9764098"/>
              <a:gd name="connsiteY0" fmla="*/ 790467 h 7956389"/>
              <a:gd name="connsiteX1" fmla="*/ 790467 w 9764098"/>
              <a:gd name="connsiteY1" fmla="*/ 0 h 7956389"/>
              <a:gd name="connsiteX2" fmla="*/ 8839308 w 9764098"/>
              <a:gd name="connsiteY2" fmla="*/ 0 h 7956389"/>
              <a:gd name="connsiteX3" fmla="*/ 9629775 w 9764098"/>
              <a:gd name="connsiteY3" fmla="*/ 790467 h 7956389"/>
              <a:gd name="connsiteX4" fmla="*/ 9626773 w 9764098"/>
              <a:gd name="connsiteY4" fmla="*/ 2765317 h 7956389"/>
              <a:gd name="connsiteX5" fmla="*/ 8839308 w 9764098"/>
              <a:gd name="connsiteY5" fmla="*/ 7956389 h 7956389"/>
              <a:gd name="connsiteX6" fmla="*/ 790467 w 9764098"/>
              <a:gd name="connsiteY6" fmla="*/ 7956389 h 7956389"/>
              <a:gd name="connsiteX7" fmla="*/ 0 w 9764098"/>
              <a:gd name="connsiteY7" fmla="*/ 7165922 h 7956389"/>
              <a:gd name="connsiteX8" fmla="*/ 0 w 9764098"/>
              <a:gd name="connsiteY8" fmla="*/ 790467 h 7956389"/>
              <a:gd name="connsiteX0" fmla="*/ 0 w 9764098"/>
              <a:gd name="connsiteY0" fmla="*/ 790467 h 7956389"/>
              <a:gd name="connsiteX1" fmla="*/ 790467 w 9764098"/>
              <a:gd name="connsiteY1" fmla="*/ 0 h 7956389"/>
              <a:gd name="connsiteX2" fmla="*/ 8839308 w 9764098"/>
              <a:gd name="connsiteY2" fmla="*/ 0 h 7956389"/>
              <a:gd name="connsiteX3" fmla="*/ 9629775 w 9764098"/>
              <a:gd name="connsiteY3" fmla="*/ 790467 h 7956389"/>
              <a:gd name="connsiteX4" fmla="*/ 9626773 w 9764098"/>
              <a:gd name="connsiteY4" fmla="*/ 2765317 h 7956389"/>
              <a:gd name="connsiteX5" fmla="*/ 8839308 w 9764098"/>
              <a:gd name="connsiteY5" fmla="*/ 7956389 h 7956389"/>
              <a:gd name="connsiteX6" fmla="*/ 790467 w 9764098"/>
              <a:gd name="connsiteY6" fmla="*/ 7956389 h 7956389"/>
              <a:gd name="connsiteX7" fmla="*/ 0 w 9764098"/>
              <a:gd name="connsiteY7" fmla="*/ 7165922 h 7956389"/>
              <a:gd name="connsiteX8" fmla="*/ 0 w 9764098"/>
              <a:gd name="connsiteY8" fmla="*/ 790467 h 7956389"/>
              <a:gd name="connsiteX0" fmla="*/ 0 w 9764098"/>
              <a:gd name="connsiteY0" fmla="*/ 790467 h 7956389"/>
              <a:gd name="connsiteX1" fmla="*/ 790467 w 9764098"/>
              <a:gd name="connsiteY1" fmla="*/ 0 h 7956389"/>
              <a:gd name="connsiteX2" fmla="*/ 8839308 w 9764098"/>
              <a:gd name="connsiteY2" fmla="*/ 0 h 7956389"/>
              <a:gd name="connsiteX3" fmla="*/ 9629775 w 9764098"/>
              <a:gd name="connsiteY3" fmla="*/ 790467 h 7956389"/>
              <a:gd name="connsiteX4" fmla="*/ 9626773 w 9764098"/>
              <a:gd name="connsiteY4" fmla="*/ 2765317 h 7956389"/>
              <a:gd name="connsiteX5" fmla="*/ 8839308 w 9764098"/>
              <a:gd name="connsiteY5" fmla="*/ 7956389 h 7956389"/>
              <a:gd name="connsiteX6" fmla="*/ 790467 w 9764098"/>
              <a:gd name="connsiteY6" fmla="*/ 7956389 h 7956389"/>
              <a:gd name="connsiteX7" fmla="*/ 0 w 9764098"/>
              <a:gd name="connsiteY7" fmla="*/ 7165922 h 7956389"/>
              <a:gd name="connsiteX8" fmla="*/ 0 w 9764098"/>
              <a:gd name="connsiteY8" fmla="*/ 790467 h 7956389"/>
              <a:gd name="connsiteX0" fmla="*/ 0 w 9764098"/>
              <a:gd name="connsiteY0" fmla="*/ 790467 h 7956389"/>
              <a:gd name="connsiteX1" fmla="*/ 790467 w 9764098"/>
              <a:gd name="connsiteY1" fmla="*/ 0 h 7956389"/>
              <a:gd name="connsiteX2" fmla="*/ 8839308 w 9764098"/>
              <a:gd name="connsiteY2" fmla="*/ 0 h 7956389"/>
              <a:gd name="connsiteX3" fmla="*/ 9629775 w 9764098"/>
              <a:gd name="connsiteY3" fmla="*/ 790467 h 7956389"/>
              <a:gd name="connsiteX4" fmla="*/ 9626773 w 9764098"/>
              <a:gd name="connsiteY4" fmla="*/ 2765317 h 7956389"/>
              <a:gd name="connsiteX5" fmla="*/ 8839308 w 9764098"/>
              <a:gd name="connsiteY5" fmla="*/ 7956389 h 7956389"/>
              <a:gd name="connsiteX6" fmla="*/ 790467 w 9764098"/>
              <a:gd name="connsiteY6" fmla="*/ 7956389 h 7956389"/>
              <a:gd name="connsiteX7" fmla="*/ 0 w 9764098"/>
              <a:gd name="connsiteY7" fmla="*/ 7165922 h 7956389"/>
              <a:gd name="connsiteX8" fmla="*/ 0 w 9764098"/>
              <a:gd name="connsiteY8" fmla="*/ 790467 h 7956389"/>
              <a:gd name="connsiteX0" fmla="*/ 0 w 9764098"/>
              <a:gd name="connsiteY0" fmla="*/ 790467 h 7956389"/>
              <a:gd name="connsiteX1" fmla="*/ 790467 w 9764098"/>
              <a:gd name="connsiteY1" fmla="*/ 0 h 7956389"/>
              <a:gd name="connsiteX2" fmla="*/ 8839308 w 9764098"/>
              <a:gd name="connsiteY2" fmla="*/ 0 h 7956389"/>
              <a:gd name="connsiteX3" fmla="*/ 9629775 w 9764098"/>
              <a:gd name="connsiteY3" fmla="*/ 790467 h 7956389"/>
              <a:gd name="connsiteX4" fmla="*/ 9626773 w 9764098"/>
              <a:gd name="connsiteY4" fmla="*/ 2765317 h 7956389"/>
              <a:gd name="connsiteX5" fmla="*/ 8839308 w 9764098"/>
              <a:gd name="connsiteY5" fmla="*/ 7956389 h 7956389"/>
              <a:gd name="connsiteX6" fmla="*/ 790467 w 9764098"/>
              <a:gd name="connsiteY6" fmla="*/ 7956389 h 7956389"/>
              <a:gd name="connsiteX7" fmla="*/ 0 w 9764098"/>
              <a:gd name="connsiteY7" fmla="*/ 7165922 h 7956389"/>
              <a:gd name="connsiteX8" fmla="*/ 0 w 9764098"/>
              <a:gd name="connsiteY8" fmla="*/ 790467 h 7956389"/>
              <a:gd name="connsiteX0" fmla="*/ 0 w 9629775"/>
              <a:gd name="connsiteY0" fmla="*/ 790467 h 7956389"/>
              <a:gd name="connsiteX1" fmla="*/ 790467 w 9629775"/>
              <a:gd name="connsiteY1" fmla="*/ 0 h 7956389"/>
              <a:gd name="connsiteX2" fmla="*/ 8839308 w 9629775"/>
              <a:gd name="connsiteY2" fmla="*/ 0 h 7956389"/>
              <a:gd name="connsiteX3" fmla="*/ 9629775 w 9629775"/>
              <a:gd name="connsiteY3" fmla="*/ 790467 h 7956389"/>
              <a:gd name="connsiteX4" fmla="*/ 9626773 w 9629775"/>
              <a:gd name="connsiteY4" fmla="*/ 2765317 h 7956389"/>
              <a:gd name="connsiteX5" fmla="*/ 8839308 w 9629775"/>
              <a:gd name="connsiteY5" fmla="*/ 7956389 h 7956389"/>
              <a:gd name="connsiteX6" fmla="*/ 790467 w 9629775"/>
              <a:gd name="connsiteY6" fmla="*/ 7956389 h 7956389"/>
              <a:gd name="connsiteX7" fmla="*/ 0 w 9629775"/>
              <a:gd name="connsiteY7" fmla="*/ 7165922 h 7956389"/>
              <a:gd name="connsiteX8" fmla="*/ 0 w 9629775"/>
              <a:gd name="connsiteY8" fmla="*/ 790467 h 7956389"/>
              <a:gd name="connsiteX0" fmla="*/ 0 w 9632935"/>
              <a:gd name="connsiteY0" fmla="*/ 790467 h 7956389"/>
              <a:gd name="connsiteX1" fmla="*/ 790467 w 9632935"/>
              <a:gd name="connsiteY1" fmla="*/ 0 h 7956389"/>
              <a:gd name="connsiteX2" fmla="*/ 8839308 w 9632935"/>
              <a:gd name="connsiteY2" fmla="*/ 0 h 7956389"/>
              <a:gd name="connsiteX3" fmla="*/ 9629775 w 9632935"/>
              <a:gd name="connsiteY3" fmla="*/ 790467 h 7956389"/>
              <a:gd name="connsiteX4" fmla="*/ 9626773 w 9632935"/>
              <a:gd name="connsiteY4" fmla="*/ 2765317 h 7956389"/>
              <a:gd name="connsiteX5" fmla="*/ 8839308 w 9632935"/>
              <a:gd name="connsiteY5" fmla="*/ 7956389 h 7956389"/>
              <a:gd name="connsiteX6" fmla="*/ 790467 w 9632935"/>
              <a:gd name="connsiteY6" fmla="*/ 7956389 h 7956389"/>
              <a:gd name="connsiteX7" fmla="*/ 0 w 9632935"/>
              <a:gd name="connsiteY7" fmla="*/ 7165922 h 7956389"/>
              <a:gd name="connsiteX8" fmla="*/ 0 w 9632935"/>
              <a:gd name="connsiteY8" fmla="*/ 790467 h 7956389"/>
              <a:gd name="connsiteX0" fmla="*/ 0 w 9632935"/>
              <a:gd name="connsiteY0" fmla="*/ 790467 h 7956389"/>
              <a:gd name="connsiteX1" fmla="*/ 790467 w 9632935"/>
              <a:gd name="connsiteY1" fmla="*/ 0 h 7956389"/>
              <a:gd name="connsiteX2" fmla="*/ 8839308 w 9632935"/>
              <a:gd name="connsiteY2" fmla="*/ 0 h 7956389"/>
              <a:gd name="connsiteX3" fmla="*/ 9629775 w 9632935"/>
              <a:gd name="connsiteY3" fmla="*/ 790467 h 7956389"/>
              <a:gd name="connsiteX4" fmla="*/ 9626773 w 9632935"/>
              <a:gd name="connsiteY4" fmla="*/ 2765317 h 7956389"/>
              <a:gd name="connsiteX5" fmla="*/ 8839308 w 9632935"/>
              <a:gd name="connsiteY5" fmla="*/ 7956389 h 7956389"/>
              <a:gd name="connsiteX6" fmla="*/ 790467 w 9632935"/>
              <a:gd name="connsiteY6" fmla="*/ 7956389 h 7956389"/>
              <a:gd name="connsiteX7" fmla="*/ 0 w 9632935"/>
              <a:gd name="connsiteY7" fmla="*/ 7165922 h 7956389"/>
              <a:gd name="connsiteX8" fmla="*/ 0 w 9632935"/>
              <a:gd name="connsiteY8" fmla="*/ 790467 h 7956389"/>
              <a:gd name="connsiteX0" fmla="*/ 0 w 9632935"/>
              <a:gd name="connsiteY0" fmla="*/ 790467 h 7956389"/>
              <a:gd name="connsiteX1" fmla="*/ 790467 w 9632935"/>
              <a:gd name="connsiteY1" fmla="*/ 0 h 7956389"/>
              <a:gd name="connsiteX2" fmla="*/ 8839308 w 9632935"/>
              <a:gd name="connsiteY2" fmla="*/ 0 h 7956389"/>
              <a:gd name="connsiteX3" fmla="*/ 9629775 w 9632935"/>
              <a:gd name="connsiteY3" fmla="*/ 790467 h 7956389"/>
              <a:gd name="connsiteX4" fmla="*/ 9626773 w 9632935"/>
              <a:gd name="connsiteY4" fmla="*/ 2765317 h 7956389"/>
              <a:gd name="connsiteX5" fmla="*/ 8839308 w 9632935"/>
              <a:gd name="connsiteY5" fmla="*/ 7956389 h 7956389"/>
              <a:gd name="connsiteX6" fmla="*/ 790467 w 9632935"/>
              <a:gd name="connsiteY6" fmla="*/ 7956389 h 7956389"/>
              <a:gd name="connsiteX7" fmla="*/ 0 w 9632935"/>
              <a:gd name="connsiteY7" fmla="*/ 7165922 h 7956389"/>
              <a:gd name="connsiteX8" fmla="*/ 0 w 9632935"/>
              <a:gd name="connsiteY8" fmla="*/ 790467 h 7956389"/>
              <a:gd name="connsiteX0" fmla="*/ 0 w 9632935"/>
              <a:gd name="connsiteY0" fmla="*/ 790467 h 7956389"/>
              <a:gd name="connsiteX1" fmla="*/ 790467 w 9632935"/>
              <a:gd name="connsiteY1" fmla="*/ 0 h 7956389"/>
              <a:gd name="connsiteX2" fmla="*/ 8839308 w 9632935"/>
              <a:gd name="connsiteY2" fmla="*/ 0 h 7956389"/>
              <a:gd name="connsiteX3" fmla="*/ 9629775 w 9632935"/>
              <a:gd name="connsiteY3" fmla="*/ 790467 h 7956389"/>
              <a:gd name="connsiteX4" fmla="*/ 9626773 w 9632935"/>
              <a:gd name="connsiteY4" fmla="*/ 2765317 h 7956389"/>
              <a:gd name="connsiteX5" fmla="*/ 8839308 w 9632935"/>
              <a:gd name="connsiteY5" fmla="*/ 7956389 h 7956389"/>
              <a:gd name="connsiteX6" fmla="*/ 790467 w 9632935"/>
              <a:gd name="connsiteY6" fmla="*/ 7956389 h 7956389"/>
              <a:gd name="connsiteX7" fmla="*/ 0 w 9632935"/>
              <a:gd name="connsiteY7" fmla="*/ 7165922 h 7956389"/>
              <a:gd name="connsiteX8" fmla="*/ 0 w 9632935"/>
              <a:gd name="connsiteY8" fmla="*/ 790467 h 7956389"/>
              <a:gd name="connsiteX0" fmla="*/ 0 w 9632935"/>
              <a:gd name="connsiteY0" fmla="*/ 790467 h 7956389"/>
              <a:gd name="connsiteX1" fmla="*/ 790467 w 9632935"/>
              <a:gd name="connsiteY1" fmla="*/ 0 h 7956389"/>
              <a:gd name="connsiteX2" fmla="*/ 8839308 w 9632935"/>
              <a:gd name="connsiteY2" fmla="*/ 0 h 7956389"/>
              <a:gd name="connsiteX3" fmla="*/ 9629775 w 9632935"/>
              <a:gd name="connsiteY3" fmla="*/ 790467 h 7956389"/>
              <a:gd name="connsiteX4" fmla="*/ 9626773 w 9632935"/>
              <a:gd name="connsiteY4" fmla="*/ 2765317 h 7956389"/>
              <a:gd name="connsiteX5" fmla="*/ 8220224 w 9632935"/>
              <a:gd name="connsiteY5" fmla="*/ 4364853 h 7956389"/>
              <a:gd name="connsiteX6" fmla="*/ 790467 w 9632935"/>
              <a:gd name="connsiteY6" fmla="*/ 7956389 h 7956389"/>
              <a:gd name="connsiteX7" fmla="*/ 0 w 9632935"/>
              <a:gd name="connsiteY7" fmla="*/ 7165922 h 7956389"/>
              <a:gd name="connsiteX8" fmla="*/ 0 w 9632935"/>
              <a:gd name="connsiteY8" fmla="*/ 790467 h 7956389"/>
              <a:gd name="connsiteX0" fmla="*/ 0 w 9632935"/>
              <a:gd name="connsiteY0" fmla="*/ 811405 h 7977327"/>
              <a:gd name="connsiteX1" fmla="*/ 2921988 w 9632935"/>
              <a:gd name="connsiteY1" fmla="*/ 0 h 7977327"/>
              <a:gd name="connsiteX2" fmla="*/ 8839308 w 9632935"/>
              <a:gd name="connsiteY2" fmla="*/ 20938 h 7977327"/>
              <a:gd name="connsiteX3" fmla="*/ 9629775 w 9632935"/>
              <a:gd name="connsiteY3" fmla="*/ 811405 h 7977327"/>
              <a:gd name="connsiteX4" fmla="*/ 9626773 w 9632935"/>
              <a:gd name="connsiteY4" fmla="*/ 2786255 h 7977327"/>
              <a:gd name="connsiteX5" fmla="*/ 8220224 w 9632935"/>
              <a:gd name="connsiteY5" fmla="*/ 4385791 h 7977327"/>
              <a:gd name="connsiteX6" fmla="*/ 790467 w 9632935"/>
              <a:gd name="connsiteY6" fmla="*/ 7977327 h 7977327"/>
              <a:gd name="connsiteX7" fmla="*/ 0 w 9632935"/>
              <a:gd name="connsiteY7" fmla="*/ 7186860 h 7977327"/>
              <a:gd name="connsiteX8" fmla="*/ 0 w 9632935"/>
              <a:gd name="connsiteY8" fmla="*/ 811405 h 7977327"/>
              <a:gd name="connsiteX0" fmla="*/ 0 w 9632935"/>
              <a:gd name="connsiteY0" fmla="*/ 811405 h 7977327"/>
              <a:gd name="connsiteX1" fmla="*/ 2921988 w 9632935"/>
              <a:gd name="connsiteY1" fmla="*/ 0 h 7977327"/>
              <a:gd name="connsiteX2" fmla="*/ 8839308 w 9632935"/>
              <a:gd name="connsiteY2" fmla="*/ 20938 h 7977327"/>
              <a:gd name="connsiteX3" fmla="*/ 9629775 w 9632935"/>
              <a:gd name="connsiteY3" fmla="*/ 811405 h 7977327"/>
              <a:gd name="connsiteX4" fmla="*/ 9626773 w 9632935"/>
              <a:gd name="connsiteY4" fmla="*/ 2786255 h 7977327"/>
              <a:gd name="connsiteX5" fmla="*/ 8220224 w 9632935"/>
              <a:gd name="connsiteY5" fmla="*/ 4385791 h 7977327"/>
              <a:gd name="connsiteX6" fmla="*/ 790467 w 9632935"/>
              <a:gd name="connsiteY6" fmla="*/ 7977327 h 7977327"/>
              <a:gd name="connsiteX7" fmla="*/ 0 w 9632935"/>
              <a:gd name="connsiteY7" fmla="*/ 7186860 h 7977327"/>
              <a:gd name="connsiteX8" fmla="*/ 0 w 9632935"/>
              <a:gd name="connsiteY8" fmla="*/ 811405 h 7977327"/>
              <a:gd name="connsiteX0" fmla="*/ 621094 w 9632935"/>
              <a:gd name="connsiteY0" fmla="*/ 2856779 h 7977327"/>
              <a:gd name="connsiteX1" fmla="*/ 2921988 w 9632935"/>
              <a:gd name="connsiteY1" fmla="*/ 0 h 7977327"/>
              <a:gd name="connsiteX2" fmla="*/ 8839308 w 9632935"/>
              <a:gd name="connsiteY2" fmla="*/ 20938 h 7977327"/>
              <a:gd name="connsiteX3" fmla="*/ 9629775 w 9632935"/>
              <a:gd name="connsiteY3" fmla="*/ 811405 h 7977327"/>
              <a:gd name="connsiteX4" fmla="*/ 9626773 w 9632935"/>
              <a:gd name="connsiteY4" fmla="*/ 2786255 h 7977327"/>
              <a:gd name="connsiteX5" fmla="*/ 8220224 w 9632935"/>
              <a:gd name="connsiteY5" fmla="*/ 4385791 h 7977327"/>
              <a:gd name="connsiteX6" fmla="*/ 790467 w 9632935"/>
              <a:gd name="connsiteY6" fmla="*/ 7977327 h 7977327"/>
              <a:gd name="connsiteX7" fmla="*/ 0 w 9632935"/>
              <a:gd name="connsiteY7" fmla="*/ 7186860 h 7977327"/>
              <a:gd name="connsiteX8" fmla="*/ 621094 w 9632935"/>
              <a:gd name="connsiteY8" fmla="*/ 2856779 h 7977327"/>
              <a:gd name="connsiteX0" fmla="*/ 621094 w 9632935"/>
              <a:gd name="connsiteY0" fmla="*/ 2856779 h 7977327"/>
              <a:gd name="connsiteX1" fmla="*/ 2921988 w 9632935"/>
              <a:gd name="connsiteY1" fmla="*/ 0 h 7977327"/>
              <a:gd name="connsiteX2" fmla="*/ 8839308 w 9632935"/>
              <a:gd name="connsiteY2" fmla="*/ 20938 h 7977327"/>
              <a:gd name="connsiteX3" fmla="*/ 9629775 w 9632935"/>
              <a:gd name="connsiteY3" fmla="*/ 811405 h 7977327"/>
              <a:gd name="connsiteX4" fmla="*/ 9626773 w 9632935"/>
              <a:gd name="connsiteY4" fmla="*/ 2786255 h 7977327"/>
              <a:gd name="connsiteX5" fmla="*/ 8220224 w 9632935"/>
              <a:gd name="connsiteY5" fmla="*/ 4385791 h 7977327"/>
              <a:gd name="connsiteX6" fmla="*/ 790467 w 9632935"/>
              <a:gd name="connsiteY6" fmla="*/ 7977327 h 7977327"/>
              <a:gd name="connsiteX7" fmla="*/ 0 w 9632935"/>
              <a:gd name="connsiteY7" fmla="*/ 7186860 h 7977327"/>
              <a:gd name="connsiteX8" fmla="*/ 621094 w 9632935"/>
              <a:gd name="connsiteY8" fmla="*/ 2856779 h 7977327"/>
              <a:gd name="connsiteX0" fmla="*/ 621094 w 9632935"/>
              <a:gd name="connsiteY0" fmla="*/ 2856779 h 7977327"/>
              <a:gd name="connsiteX1" fmla="*/ 2921988 w 9632935"/>
              <a:gd name="connsiteY1" fmla="*/ 0 h 7977327"/>
              <a:gd name="connsiteX2" fmla="*/ 8839308 w 9632935"/>
              <a:gd name="connsiteY2" fmla="*/ 20938 h 7977327"/>
              <a:gd name="connsiteX3" fmla="*/ 9629775 w 9632935"/>
              <a:gd name="connsiteY3" fmla="*/ 811405 h 7977327"/>
              <a:gd name="connsiteX4" fmla="*/ 9626773 w 9632935"/>
              <a:gd name="connsiteY4" fmla="*/ 2786255 h 7977327"/>
              <a:gd name="connsiteX5" fmla="*/ 5809309 w 9632935"/>
              <a:gd name="connsiteY5" fmla="*/ 7194584 h 7977327"/>
              <a:gd name="connsiteX6" fmla="*/ 790467 w 9632935"/>
              <a:gd name="connsiteY6" fmla="*/ 7977327 h 7977327"/>
              <a:gd name="connsiteX7" fmla="*/ 0 w 9632935"/>
              <a:gd name="connsiteY7" fmla="*/ 7186860 h 7977327"/>
              <a:gd name="connsiteX8" fmla="*/ 621094 w 9632935"/>
              <a:gd name="connsiteY8" fmla="*/ 2856779 h 7977327"/>
              <a:gd name="connsiteX0" fmla="*/ 621094 w 9632935"/>
              <a:gd name="connsiteY0" fmla="*/ 2856779 h 7194584"/>
              <a:gd name="connsiteX1" fmla="*/ 2921988 w 9632935"/>
              <a:gd name="connsiteY1" fmla="*/ 0 h 7194584"/>
              <a:gd name="connsiteX2" fmla="*/ 8839308 w 9632935"/>
              <a:gd name="connsiteY2" fmla="*/ 20938 h 7194584"/>
              <a:gd name="connsiteX3" fmla="*/ 9629775 w 9632935"/>
              <a:gd name="connsiteY3" fmla="*/ 811405 h 7194584"/>
              <a:gd name="connsiteX4" fmla="*/ 9626773 w 9632935"/>
              <a:gd name="connsiteY4" fmla="*/ 2786255 h 7194584"/>
              <a:gd name="connsiteX5" fmla="*/ 5809309 w 9632935"/>
              <a:gd name="connsiteY5" fmla="*/ 7194584 h 7194584"/>
              <a:gd name="connsiteX6" fmla="*/ 0 w 9632935"/>
              <a:gd name="connsiteY6" fmla="*/ 7186860 h 7194584"/>
              <a:gd name="connsiteX7" fmla="*/ 621094 w 9632935"/>
              <a:gd name="connsiteY7" fmla="*/ 2856779 h 7194584"/>
              <a:gd name="connsiteX0" fmla="*/ 0 w 9011841"/>
              <a:gd name="connsiteY0" fmla="*/ 2856779 h 7194584"/>
              <a:gd name="connsiteX1" fmla="*/ 2300894 w 9011841"/>
              <a:gd name="connsiteY1" fmla="*/ 0 h 7194584"/>
              <a:gd name="connsiteX2" fmla="*/ 8218214 w 9011841"/>
              <a:gd name="connsiteY2" fmla="*/ 20938 h 7194584"/>
              <a:gd name="connsiteX3" fmla="*/ 9008681 w 9011841"/>
              <a:gd name="connsiteY3" fmla="*/ 811405 h 7194584"/>
              <a:gd name="connsiteX4" fmla="*/ 9005679 w 9011841"/>
              <a:gd name="connsiteY4" fmla="*/ 2786255 h 7194584"/>
              <a:gd name="connsiteX5" fmla="*/ 5188215 w 9011841"/>
              <a:gd name="connsiteY5" fmla="*/ 7194584 h 7194584"/>
              <a:gd name="connsiteX6" fmla="*/ 0 w 9011841"/>
              <a:gd name="connsiteY6" fmla="*/ 2856779 h 7194584"/>
              <a:gd name="connsiteX0" fmla="*/ 0 w 9011841"/>
              <a:gd name="connsiteY0" fmla="*/ 2856779 h 7194584"/>
              <a:gd name="connsiteX1" fmla="*/ 2300894 w 9011841"/>
              <a:gd name="connsiteY1" fmla="*/ 0 h 7194584"/>
              <a:gd name="connsiteX2" fmla="*/ 8218214 w 9011841"/>
              <a:gd name="connsiteY2" fmla="*/ 20938 h 7194584"/>
              <a:gd name="connsiteX3" fmla="*/ 9008681 w 9011841"/>
              <a:gd name="connsiteY3" fmla="*/ 811405 h 7194584"/>
              <a:gd name="connsiteX4" fmla="*/ 9005679 w 9011841"/>
              <a:gd name="connsiteY4" fmla="*/ 2786255 h 7194584"/>
              <a:gd name="connsiteX5" fmla="*/ 5188215 w 9011841"/>
              <a:gd name="connsiteY5" fmla="*/ 7194584 h 7194584"/>
              <a:gd name="connsiteX6" fmla="*/ 0 w 9011841"/>
              <a:gd name="connsiteY6" fmla="*/ 2856779 h 7194584"/>
              <a:gd name="connsiteX0" fmla="*/ 0 w 9011841"/>
              <a:gd name="connsiteY0" fmla="*/ 2856779 h 7443750"/>
              <a:gd name="connsiteX1" fmla="*/ 2300894 w 9011841"/>
              <a:gd name="connsiteY1" fmla="*/ 0 h 7443750"/>
              <a:gd name="connsiteX2" fmla="*/ 8218214 w 9011841"/>
              <a:gd name="connsiteY2" fmla="*/ 20938 h 7443750"/>
              <a:gd name="connsiteX3" fmla="*/ 9008681 w 9011841"/>
              <a:gd name="connsiteY3" fmla="*/ 811405 h 7443750"/>
              <a:gd name="connsiteX4" fmla="*/ 9005679 w 9011841"/>
              <a:gd name="connsiteY4" fmla="*/ 2786255 h 7443750"/>
              <a:gd name="connsiteX5" fmla="*/ 5056546 w 9011841"/>
              <a:gd name="connsiteY5" fmla="*/ 7443750 h 7443750"/>
              <a:gd name="connsiteX6" fmla="*/ 0 w 9011841"/>
              <a:gd name="connsiteY6" fmla="*/ 2856779 h 7443750"/>
              <a:gd name="connsiteX0" fmla="*/ 0 w 9011841"/>
              <a:gd name="connsiteY0" fmla="*/ 2856779 h 7443750"/>
              <a:gd name="connsiteX1" fmla="*/ 2300894 w 9011841"/>
              <a:gd name="connsiteY1" fmla="*/ 0 h 7443750"/>
              <a:gd name="connsiteX2" fmla="*/ 8218214 w 9011841"/>
              <a:gd name="connsiteY2" fmla="*/ 20938 h 7443750"/>
              <a:gd name="connsiteX3" fmla="*/ 9008681 w 9011841"/>
              <a:gd name="connsiteY3" fmla="*/ 811405 h 7443750"/>
              <a:gd name="connsiteX4" fmla="*/ 9005679 w 9011841"/>
              <a:gd name="connsiteY4" fmla="*/ 2786255 h 7443750"/>
              <a:gd name="connsiteX5" fmla="*/ 5056546 w 9011841"/>
              <a:gd name="connsiteY5" fmla="*/ 7443750 h 7443750"/>
              <a:gd name="connsiteX6" fmla="*/ 0 w 9011841"/>
              <a:gd name="connsiteY6" fmla="*/ 2856779 h 7443750"/>
              <a:gd name="connsiteX0" fmla="*/ 0 w 9188151"/>
              <a:gd name="connsiteY0" fmla="*/ 3068827 h 7443750"/>
              <a:gd name="connsiteX1" fmla="*/ 2477204 w 9188151"/>
              <a:gd name="connsiteY1" fmla="*/ 0 h 7443750"/>
              <a:gd name="connsiteX2" fmla="*/ 8394524 w 9188151"/>
              <a:gd name="connsiteY2" fmla="*/ 20938 h 7443750"/>
              <a:gd name="connsiteX3" fmla="*/ 9184991 w 9188151"/>
              <a:gd name="connsiteY3" fmla="*/ 811405 h 7443750"/>
              <a:gd name="connsiteX4" fmla="*/ 9181989 w 9188151"/>
              <a:gd name="connsiteY4" fmla="*/ 2786255 h 7443750"/>
              <a:gd name="connsiteX5" fmla="*/ 5232856 w 9188151"/>
              <a:gd name="connsiteY5" fmla="*/ 7443750 h 7443750"/>
              <a:gd name="connsiteX6" fmla="*/ 0 w 9188151"/>
              <a:gd name="connsiteY6" fmla="*/ 3068827 h 7443750"/>
              <a:gd name="connsiteX0" fmla="*/ 0 w 9188151"/>
              <a:gd name="connsiteY0" fmla="*/ 3068827 h 7443750"/>
              <a:gd name="connsiteX1" fmla="*/ 2477204 w 9188151"/>
              <a:gd name="connsiteY1" fmla="*/ 0 h 7443750"/>
              <a:gd name="connsiteX2" fmla="*/ 8394524 w 9188151"/>
              <a:gd name="connsiteY2" fmla="*/ 20938 h 7443750"/>
              <a:gd name="connsiteX3" fmla="*/ 9184991 w 9188151"/>
              <a:gd name="connsiteY3" fmla="*/ 811405 h 7443750"/>
              <a:gd name="connsiteX4" fmla="*/ 9181989 w 9188151"/>
              <a:gd name="connsiteY4" fmla="*/ 2786255 h 7443750"/>
              <a:gd name="connsiteX5" fmla="*/ 5232856 w 9188151"/>
              <a:gd name="connsiteY5" fmla="*/ 7443750 h 7443750"/>
              <a:gd name="connsiteX6" fmla="*/ 0 w 9188151"/>
              <a:gd name="connsiteY6" fmla="*/ 3068827 h 7443750"/>
              <a:gd name="connsiteX0" fmla="*/ 0 w 9184991"/>
              <a:gd name="connsiteY0" fmla="*/ 3068827 h 7443750"/>
              <a:gd name="connsiteX1" fmla="*/ 2477204 w 9184991"/>
              <a:gd name="connsiteY1" fmla="*/ 0 h 7443750"/>
              <a:gd name="connsiteX2" fmla="*/ 8394524 w 9184991"/>
              <a:gd name="connsiteY2" fmla="*/ 20938 h 7443750"/>
              <a:gd name="connsiteX3" fmla="*/ 9184991 w 9184991"/>
              <a:gd name="connsiteY3" fmla="*/ 811405 h 7443750"/>
              <a:gd name="connsiteX4" fmla="*/ 9130803 w 9184991"/>
              <a:gd name="connsiteY4" fmla="*/ 2818020 h 7443750"/>
              <a:gd name="connsiteX5" fmla="*/ 5232856 w 9184991"/>
              <a:gd name="connsiteY5" fmla="*/ 7443750 h 7443750"/>
              <a:gd name="connsiteX6" fmla="*/ 0 w 9184991"/>
              <a:gd name="connsiteY6" fmla="*/ 3068827 h 7443750"/>
              <a:gd name="connsiteX0" fmla="*/ 0 w 9184991"/>
              <a:gd name="connsiteY0" fmla="*/ 3068827 h 7443750"/>
              <a:gd name="connsiteX1" fmla="*/ 2477204 w 9184991"/>
              <a:gd name="connsiteY1" fmla="*/ 0 h 7443750"/>
              <a:gd name="connsiteX2" fmla="*/ 8394524 w 9184991"/>
              <a:gd name="connsiteY2" fmla="*/ 20938 h 7443750"/>
              <a:gd name="connsiteX3" fmla="*/ 9184991 w 9184991"/>
              <a:gd name="connsiteY3" fmla="*/ 811405 h 7443750"/>
              <a:gd name="connsiteX4" fmla="*/ 9130803 w 9184991"/>
              <a:gd name="connsiteY4" fmla="*/ 2818020 h 7443750"/>
              <a:gd name="connsiteX5" fmla="*/ 5232856 w 9184991"/>
              <a:gd name="connsiteY5" fmla="*/ 7443750 h 7443750"/>
              <a:gd name="connsiteX6" fmla="*/ 0 w 9184991"/>
              <a:gd name="connsiteY6" fmla="*/ 3068827 h 7443750"/>
              <a:gd name="connsiteX0" fmla="*/ 0 w 9184991"/>
              <a:gd name="connsiteY0" fmla="*/ 3068827 h 7443750"/>
              <a:gd name="connsiteX1" fmla="*/ 2477204 w 9184991"/>
              <a:gd name="connsiteY1" fmla="*/ 0 h 7443750"/>
              <a:gd name="connsiteX2" fmla="*/ 8394524 w 9184991"/>
              <a:gd name="connsiteY2" fmla="*/ 20938 h 7443750"/>
              <a:gd name="connsiteX3" fmla="*/ 9184991 w 9184991"/>
              <a:gd name="connsiteY3" fmla="*/ 811405 h 7443750"/>
              <a:gd name="connsiteX4" fmla="*/ 9130803 w 9184991"/>
              <a:gd name="connsiteY4" fmla="*/ 2818020 h 7443750"/>
              <a:gd name="connsiteX5" fmla="*/ 5232856 w 9184991"/>
              <a:gd name="connsiteY5" fmla="*/ 7443750 h 7443750"/>
              <a:gd name="connsiteX6" fmla="*/ 0 w 9184991"/>
              <a:gd name="connsiteY6" fmla="*/ 3068827 h 7443750"/>
              <a:gd name="connsiteX0" fmla="*/ 0 w 9184991"/>
              <a:gd name="connsiteY0" fmla="*/ 3068827 h 7443750"/>
              <a:gd name="connsiteX1" fmla="*/ 2477204 w 9184991"/>
              <a:gd name="connsiteY1" fmla="*/ 0 h 7443750"/>
              <a:gd name="connsiteX2" fmla="*/ 8394524 w 9184991"/>
              <a:gd name="connsiteY2" fmla="*/ 20938 h 7443750"/>
              <a:gd name="connsiteX3" fmla="*/ 9184991 w 9184991"/>
              <a:gd name="connsiteY3" fmla="*/ 811405 h 7443750"/>
              <a:gd name="connsiteX4" fmla="*/ 9130803 w 9184991"/>
              <a:gd name="connsiteY4" fmla="*/ 2818020 h 7443750"/>
              <a:gd name="connsiteX5" fmla="*/ 5232856 w 9184991"/>
              <a:gd name="connsiteY5" fmla="*/ 7443750 h 7443750"/>
              <a:gd name="connsiteX6" fmla="*/ 0 w 9184991"/>
              <a:gd name="connsiteY6" fmla="*/ 3068827 h 7443750"/>
              <a:gd name="connsiteX0" fmla="*/ 0 w 9184991"/>
              <a:gd name="connsiteY0" fmla="*/ 3068827 h 7443750"/>
              <a:gd name="connsiteX1" fmla="*/ 2477204 w 9184991"/>
              <a:gd name="connsiteY1" fmla="*/ 0 h 7443750"/>
              <a:gd name="connsiteX2" fmla="*/ 8394524 w 9184991"/>
              <a:gd name="connsiteY2" fmla="*/ 20938 h 7443750"/>
              <a:gd name="connsiteX3" fmla="*/ 9184991 w 9184991"/>
              <a:gd name="connsiteY3" fmla="*/ 811405 h 7443750"/>
              <a:gd name="connsiteX4" fmla="*/ 9130803 w 9184991"/>
              <a:gd name="connsiteY4" fmla="*/ 2818020 h 7443750"/>
              <a:gd name="connsiteX5" fmla="*/ 5232856 w 9184991"/>
              <a:gd name="connsiteY5" fmla="*/ 7443750 h 7443750"/>
              <a:gd name="connsiteX6" fmla="*/ 0 w 9184991"/>
              <a:gd name="connsiteY6" fmla="*/ 3068827 h 7443750"/>
              <a:gd name="connsiteX0" fmla="*/ 0 w 9217908"/>
              <a:gd name="connsiteY0" fmla="*/ 3078620 h 7443750"/>
              <a:gd name="connsiteX1" fmla="*/ 2510121 w 9217908"/>
              <a:gd name="connsiteY1" fmla="*/ 0 h 7443750"/>
              <a:gd name="connsiteX2" fmla="*/ 8427441 w 9217908"/>
              <a:gd name="connsiteY2" fmla="*/ 20938 h 7443750"/>
              <a:gd name="connsiteX3" fmla="*/ 9217908 w 9217908"/>
              <a:gd name="connsiteY3" fmla="*/ 811405 h 7443750"/>
              <a:gd name="connsiteX4" fmla="*/ 9163720 w 9217908"/>
              <a:gd name="connsiteY4" fmla="*/ 2818020 h 7443750"/>
              <a:gd name="connsiteX5" fmla="*/ 5265773 w 9217908"/>
              <a:gd name="connsiteY5" fmla="*/ 7443750 h 7443750"/>
              <a:gd name="connsiteX6" fmla="*/ 0 w 9217908"/>
              <a:gd name="connsiteY6" fmla="*/ 3078620 h 7443750"/>
              <a:gd name="connsiteX0" fmla="*/ 0 w 9217908"/>
              <a:gd name="connsiteY0" fmla="*/ 3078620 h 7443750"/>
              <a:gd name="connsiteX1" fmla="*/ 2510121 w 9217908"/>
              <a:gd name="connsiteY1" fmla="*/ 0 h 7443750"/>
              <a:gd name="connsiteX2" fmla="*/ 8427441 w 9217908"/>
              <a:gd name="connsiteY2" fmla="*/ 20938 h 7443750"/>
              <a:gd name="connsiteX3" fmla="*/ 9217908 w 9217908"/>
              <a:gd name="connsiteY3" fmla="*/ 811405 h 7443750"/>
              <a:gd name="connsiteX4" fmla="*/ 9163720 w 9217908"/>
              <a:gd name="connsiteY4" fmla="*/ 2818020 h 7443750"/>
              <a:gd name="connsiteX5" fmla="*/ 5265773 w 9217908"/>
              <a:gd name="connsiteY5" fmla="*/ 7443750 h 7443750"/>
              <a:gd name="connsiteX6" fmla="*/ 0 w 9217908"/>
              <a:gd name="connsiteY6" fmla="*/ 3078620 h 7443750"/>
              <a:gd name="connsiteX0" fmla="*/ 0 w 9217908"/>
              <a:gd name="connsiteY0" fmla="*/ 3078620 h 7443750"/>
              <a:gd name="connsiteX1" fmla="*/ 2510121 w 9217908"/>
              <a:gd name="connsiteY1" fmla="*/ 0 h 7443750"/>
              <a:gd name="connsiteX2" fmla="*/ 8427441 w 9217908"/>
              <a:gd name="connsiteY2" fmla="*/ 20938 h 7443750"/>
              <a:gd name="connsiteX3" fmla="*/ 9217908 w 9217908"/>
              <a:gd name="connsiteY3" fmla="*/ 811405 h 7443750"/>
              <a:gd name="connsiteX4" fmla="*/ 9163720 w 9217908"/>
              <a:gd name="connsiteY4" fmla="*/ 2818020 h 7443750"/>
              <a:gd name="connsiteX5" fmla="*/ 5265773 w 9217908"/>
              <a:gd name="connsiteY5" fmla="*/ 7443750 h 7443750"/>
              <a:gd name="connsiteX6" fmla="*/ 0 w 9217908"/>
              <a:gd name="connsiteY6" fmla="*/ 3078620 h 7443750"/>
              <a:gd name="connsiteX0" fmla="*/ 0 w 9217908"/>
              <a:gd name="connsiteY0" fmla="*/ 3078620 h 7443750"/>
              <a:gd name="connsiteX1" fmla="*/ 2510121 w 9217908"/>
              <a:gd name="connsiteY1" fmla="*/ 0 h 7443750"/>
              <a:gd name="connsiteX2" fmla="*/ 8427441 w 9217908"/>
              <a:gd name="connsiteY2" fmla="*/ 20938 h 7443750"/>
              <a:gd name="connsiteX3" fmla="*/ 9217908 w 9217908"/>
              <a:gd name="connsiteY3" fmla="*/ 811405 h 7443750"/>
              <a:gd name="connsiteX4" fmla="*/ 9163720 w 9217908"/>
              <a:gd name="connsiteY4" fmla="*/ 2818020 h 7443750"/>
              <a:gd name="connsiteX5" fmla="*/ 5265773 w 9217908"/>
              <a:gd name="connsiteY5" fmla="*/ 7443750 h 7443750"/>
              <a:gd name="connsiteX6" fmla="*/ 0 w 9217908"/>
              <a:gd name="connsiteY6" fmla="*/ 3078620 h 7443750"/>
              <a:gd name="connsiteX0" fmla="*/ 0 w 9217908"/>
              <a:gd name="connsiteY0" fmla="*/ 3078620 h 7443750"/>
              <a:gd name="connsiteX1" fmla="*/ 2510121 w 9217908"/>
              <a:gd name="connsiteY1" fmla="*/ 0 h 7443750"/>
              <a:gd name="connsiteX2" fmla="*/ 8427441 w 9217908"/>
              <a:gd name="connsiteY2" fmla="*/ 20938 h 7443750"/>
              <a:gd name="connsiteX3" fmla="*/ 9217908 w 9217908"/>
              <a:gd name="connsiteY3" fmla="*/ 811405 h 7443750"/>
              <a:gd name="connsiteX4" fmla="*/ 9167341 w 9217908"/>
              <a:gd name="connsiteY4" fmla="*/ 2783869 h 7443750"/>
              <a:gd name="connsiteX5" fmla="*/ 5265773 w 9217908"/>
              <a:gd name="connsiteY5" fmla="*/ 7443750 h 7443750"/>
              <a:gd name="connsiteX6" fmla="*/ 0 w 9217908"/>
              <a:gd name="connsiteY6" fmla="*/ 3078620 h 7443750"/>
              <a:gd name="connsiteX0" fmla="*/ 0 w 9217908"/>
              <a:gd name="connsiteY0" fmla="*/ 3111620 h 7476750"/>
              <a:gd name="connsiteX1" fmla="*/ 2574719 w 9217908"/>
              <a:gd name="connsiteY1" fmla="*/ 0 h 7476750"/>
              <a:gd name="connsiteX2" fmla="*/ 8427441 w 9217908"/>
              <a:gd name="connsiteY2" fmla="*/ 53938 h 7476750"/>
              <a:gd name="connsiteX3" fmla="*/ 9217908 w 9217908"/>
              <a:gd name="connsiteY3" fmla="*/ 844405 h 7476750"/>
              <a:gd name="connsiteX4" fmla="*/ 9167341 w 9217908"/>
              <a:gd name="connsiteY4" fmla="*/ 2816869 h 7476750"/>
              <a:gd name="connsiteX5" fmla="*/ 5265773 w 9217908"/>
              <a:gd name="connsiteY5" fmla="*/ 7476750 h 7476750"/>
              <a:gd name="connsiteX6" fmla="*/ 0 w 9217908"/>
              <a:gd name="connsiteY6" fmla="*/ 3111620 h 7476750"/>
              <a:gd name="connsiteX0" fmla="*/ 0 w 9217908"/>
              <a:gd name="connsiteY0" fmla="*/ 3111620 h 7476750"/>
              <a:gd name="connsiteX1" fmla="*/ 2574719 w 9217908"/>
              <a:gd name="connsiteY1" fmla="*/ 0 h 7476750"/>
              <a:gd name="connsiteX2" fmla="*/ 8427441 w 9217908"/>
              <a:gd name="connsiteY2" fmla="*/ 53938 h 7476750"/>
              <a:gd name="connsiteX3" fmla="*/ 9217908 w 9217908"/>
              <a:gd name="connsiteY3" fmla="*/ 844405 h 7476750"/>
              <a:gd name="connsiteX4" fmla="*/ 9167341 w 9217908"/>
              <a:gd name="connsiteY4" fmla="*/ 2816869 h 7476750"/>
              <a:gd name="connsiteX5" fmla="*/ 5265773 w 9217908"/>
              <a:gd name="connsiteY5" fmla="*/ 7476750 h 7476750"/>
              <a:gd name="connsiteX6" fmla="*/ 0 w 9217908"/>
              <a:gd name="connsiteY6" fmla="*/ 3111620 h 7476750"/>
              <a:gd name="connsiteX0" fmla="*/ 0 w 9217908"/>
              <a:gd name="connsiteY0" fmla="*/ 3111620 h 7476750"/>
              <a:gd name="connsiteX1" fmla="*/ 2574719 w 9217908"/>
              <a:gd name="connsiteY1" fmla="*/ 0 h 7476750"/>
              <a:gd name="connsiteX2" fmla="*/ 8427441 w 9217908"/>
              <a:gd name="connsiteY2" fmla="*/ 53938 h 7476750"/>
              <a:gd name="connsiteX3" fmla="*/ 9217908 w 9217908"/>
              <a:gd name="connsiteY3" fmla="*/ 844405 h 7476750"/>
              <a:gd name="connsiteX4" fmla="*/ 9167341 w 9217908"/>
              <a:gd name="connsiteY4" fmla="*/ 2816869 h 7476750"/>
              <a:gd name="connsiteX5" fmla="*/ 5265773 w 9217908"/>
              <a:gd name="connsiteY5" fmla="*/ 7476750 h 7476750"/>
              <a:gd name="connsiteX6" fmla="*/ 0 w 9217908"/>
              <a:gd name="connsiteY6" fmla="*/ 3111620 h 7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7908" h="7476750">
                <a:moveTo>
                  <a:pt x="0" y="3111620"/>
                </a:moveTo>
                <a:lnTo>
                  <a:pt x="2574719" y="0"/>
                </a:lnTo>
                <a:lnTo>
                  <a:pt x="8427441" y="53938"/>
                </a:lnTo>
                <a:cubicBezTo>
                  <a:pt x="8864004" y="53938"/>
                  <a:pt x="9217908" y="407842"/>
                  <a:pt x="9217908" y="844405"/>
                </a:cubicBezTo>
                <a:cubicBezTo>
                  <a:pt x="9173799" y="2784234"/>
                  <a:pt x="9193480" y="1649358"/>
                  <a:pt x="9167341" y="2816869"/>
                </a:cubicBezTo>
                <a:lnTo>
                  <a:pt x="5265773" y="7476750"/>
                </a:lnTo>
                <a:lnTo>
                  <a:pt x="0" y="3111620"/>
                </a:lnTo>
                <a:close/>
              </a:path>
            </a:pathLst>
          </a:custGeom>
          <a:gradFill>
            <a:gsLst>
              <a:gs pos="0">
                <a:srgbClr val="41BFB3">
                  <a:alpha val="81000"/>
                </a:srgbClr>
              </a:gs>
              <a:gs pos="100000">
                <a:srgbClr val="5972C2"/>
              </a:gs>
            </a:gsLst>
            <a:lin ang="2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6957" y="2726523"/>
            <a:ext cx="6857293" cy="1183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За весь срок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реализации проекта опубликовано:</a:t>
            </a:r>
          </a:p>
          <a:p>
            <a:pPr algn="l"/>
            <a:endParaRPr lang="ru-RU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76957" y="4393399"/>
            <a:ext cx="3761668" cy="2051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Более </a:t>
            </a:r>
            <a:r>
              <a:rPr lang="ru-RU" sz="8000" b="1" dirty="0" smtClean="0">
                <a:ln w="38100">
                  <a:solidFill>
                    <a:srgbClr val="FB851B"/>
                  </a:solidFill>
                </a:ln>
                <a:solidFill>
                  <a:srgbClr val="FB851B"/>
                </a:solidFill>
                <a:latin typeface="Arial" charset="0"/>
              </a:rPr>
              <a:t>700</a:t>
            </a:r>
            <a:r>
              <a:rPr lang="ru-RU" sz="30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charset="0"/>
              </a:rPr>
              <a:t> </a:t>
            </a:r>
            <a:endParaRPr lang="ru-RU" sz="3000" b="1" dirty="0" smtClean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Более </a:t>
            </a:r>
            <a:r>
              <a:rPr lang="ru-RU" sz="8000" b="1" dirty="0" smtClean="0">
                <a:ln w="38100">
                  <a:solidFill>
                    <a:srgbClr val="FB851B"/>
                  </a:solidFill>
                </a:ln>
                <a:solidFill>
                  <a:srgbClr val="FB851B"/>
                </a:solidFill>
                <a:latin typeface="Arial" charset="0"/>
              </a:rPr>
              <a:t>100</a:t>
            </a:r>
            <a:endParaRPr lang="ru-RU" sz="3000" b="1" dirty="0" smtClean="0">
              <a:ln w="38100">
                <a:solidFill>
                  <a:srgbClr val="FB851B"/>
                </a:solidFill>
              </a:ln>
              <a:solidFill>
                <a:schemeClr val="bg1"/>
              </a:solidFill>
              <a:latin typeface="Arial" charset="0"/>
            </a:endParaRPr>
          </a:p>
          <a:p>
            <a:pPr algn="l"/>
            <a:endParaRPr lang="ru-RU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610682" y="3484956"/>
            <a:ext cx="1837618" cy="1632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3000" b="1" dirty="0">
                <a:solidFill>
                  <a:schemeClr val="bg1"/>
                </a:solidFill>
                <a:latin typeface="Arial" charset="0"/>
              </a:rPr>
              <a:t>с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татей</a:t>
            </a:r>
          </a:p>
          <a:p>
            <a:pPr algn="l"/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на сайте</a:t>
            </a:r>
          </a:p>
          <a:p>
            <a:pPr algn="l"/>
            <a:endParaRPr lang="ru-RU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623500" y="4611277"/>
            <a:ext cx="3513039" cy="1632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3000" b="1" dirty="0">
                <a:solidFill>
                  <a:schemeClr val="bg1"/>
                </a:solidFill>
                <a:latin typeface="Arial" charset="0"/>
              </a:rPr>
              <a:t>в</a:t>
            </a:r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идео роликов</a:t>
            </a:r>
          </a:p>
          <a:p>
            <a:pPr algn="l"/>
            <a:r>
              <a:rPr lang="ru-RU" sz="3000" b="1" dirty="0" smtClean="0">
                <a:solidFill>
                  <a:schemeClr val="bg1"/>
                </a:solidFill>
                <a:latin typeface="Arial" charset="0"/>
              </a:rPr>
              <a:t>на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</a:rPr>
              <a:t> YouTube</a:t>
            </a:r>
            <a:endParaRPr lang="ru-RU" sz="3000" b="1" dirty="0" smtClean="0">
              <a:solidFill>
                <a:schemeClr val="bg1"/>
              </a:solidFill>
              <a:latin typeface="Arial" charset="0"/>
            </a:endParaRPr>
          </a:p>
          <a:p>
            <a:pPr algn="l"/>
            <a:endParaRPr lang="ru-RU" sz="3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9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76650" y="2437116"/>
            <a:ext cx="4724400" cy="839484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57550"/>
            <a:ext cx="12191999" cy="3600449"/>
          </a:xfrm>
          <a:prstGeom prst="rect">
            <a:avLst/>
          </a:prstGeom>
          <a:gradFill>
            <a:gsLst>
              <a:gs pos="0">
                <a:srgbClr val="41BFB3">
                  <a:alpha val="81000"/>
                </a:srgbClr>
              </a:gs>
              <a:gs pos="100000">
                <a:srgbClr val="5972C2"/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199" y="4542158"/>
            <a:ext cx="10515600" cy="17397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latin typeface="Arial" charset="0"/>
              </a:rPr>
              <a:t>Все материалы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в рамках проекта распространяются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Arial" charset="0"/>
              </a:rPr>
              <a:t>в открытом доступе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и через </a:t>
            </a:r>
            <a:r>
              <a:rPr lang="ru-RU" sz="4000" b="1" dirty="0" smtClean="0">
                <a:solidFill>
                  <a:schemeClr val="bg1"/>
                </a:solidFill>
                <a:latin typeface="Arial" charset="0"/>
              </a:rPr>
              <a:t>новые каналы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коммуникаций, что повышает уровень осведомленности граждан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Arial" charset="0"/>
              </a:rPr>
              <a:t>об угрозах в интернете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6650" y="2437116"/>
            <a:ext cx="4724400" cy="1528948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0" y="2475215"/>
            <a:ext cx="2971800" cy="603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ВАЖНО</a:t>
            </a:r>
            <a:endParaRPr lang="ru-RU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0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43061" y="-19168"/>
            <a:ext cx="10506075" cy="6858000"/>
          </a:xfrm>
          <a:prstGeom prst="rect">
            <a:avLst/>
          </a:prstGeom>
          <a:gradFill>
            <a:gsLst>
              <a:gs pos="0">
                <a:srgbClr val="41BFB3">
                  <a:alpha val="81000"/>
                </a:srgbClr>
              </a:gs>
              <a:gs pos="100000">
                <a:srgbClr val="5972C2"/>
              </a:gs>
            </a:gsLst>
            <a:lin ang="2400000" scaled="0"/>
          </a:gradFill>
          <a:ln>
            <a:noFill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719138" y="4048124"/>
            <a:ext cx="38814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0" b="1" dirty="0" smtClean="0">
                <a:ln w="76200">
                  <a:solidFill>
                    <a:srgbClr val="3864BB"/>
                  </a:solidFill>
                </a:ln>
                <a:solidFill>
                  <a:srgbClr val="3864BB"/>
                </a:solidFill>
                <a:latin typeface="Arial" charset="0"/>
              </a:rPr>
              <a:t>20</a:t>
            </a:r>
            <a:r>
              <a:rPr lang="ru-RU" sz="10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</a:rPr>
              <a:t>18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710592" y="5239970"/>
            <a:ext cx="38814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0" b="1" dirty="0" smtClean="0">
                <a:ln w="76200">
                  <a:solidFill>
                    <a:srgbClr val="3864BB"/>
                  </a:solidFill>
                </a:ln>
                <a:solidFill>
                  <a:srgbClr val="3864BB"/>
                </a:solidFill>
                <a:latin typeface="Arial" charset="0"/>
              </a:rPr>
              <a:t>20</a:t>
            </a:r>
            <a:r>
              <a:rPr lang="ru-RU" sz="100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</a:rPr>
              <a:t>21</a:t>
            </a:r>
            <a:endParaRPr lang="ru-RU" sz="10000" b="1" dirty="0" smtClean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171726" y="133350"/>
            <a:ext cx="3104874" cy="6600825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37" y="777578"/>
            <a:ext cx="1129315" cy="985359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8552404" y="1081537"/>
            <a:ext cx="3255184" cy="527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хват аудитории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(новые пользователи)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693352" y="833532"/>
            <a:ext cx="3910670" cy="942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6500" b="1" dirty="0" smtClean="0">
                <a:solidFill>
                  <a:schemeClr val="bg1"/>
                </a:solidFill>
                <a:latin typeface="Arial" charset="0"/>
              </a:rPr>
              <a:t>1,54 </a:t>
            </a:r>
            <a:r>
              <a:rPr lang="ru-RU" sz="6500" b="1" dirty="0" smtClean="0">
                <a:solidFill>
                  <a:schemeClr val="bg1"/>
                </a:solidFill>
                <a:latin typeface="Arial" charset="0"/>
              </a:rPr>
              <a:t>млн</a:t>
            </a:r>
            <a:endParaRPr lang="ru-RU" sz="65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02" y="3042054"/>
            <a:ext cx="823937" cy="82393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47" y="1948797"/>
            <a:ext cx="1235834" cy="873929"/>
          </a:xfrm>
          <a:prstGeom prst="rect">
            <a:avLst/>
          </a:prstGeom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4208676" y="2910580"/>
            <a:ext cx="1149273" cy="1021327"/>
            <a:chOff x="4411681" y="2107716"/>
            <a:chExt cx="3887142" cy="3454394"/>
          </a:xfr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681" y="2107716"/>
              <a:ext cx="3887142" cy="3454394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6137150" y="3228835"/>
              <a:ext cx="457477" cy="457477"/>
            </a:xfrm>
            <a:prstGeom prst="ellipse">
              <a:avLst/>
            </a:prstGeom>
            <a:solidFill>
              <a:srgbClr val="FB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5411442" y="3242050"/>
            <a:ext cx="2834812" cy="678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5000" b="1" dirty="0" smtClean="0">
                <a:solidFill>
                  <a:schemeClr val="bg1"/>
                </a:solidFill>
                <a:latin typeface="Arial" charset="0"/>
              </a:rPr>
              <a:t>26 000</a:t>
            </a:r>
            <a:endParaRPr lang="ru-RU" sz="5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870638" y="2288324"/>
            <a:ext cx="3365978" cy="578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5500" b="1" dirty="0" smtClean="0">
                <a:solidFill>
                  <a:schemeClr val="bg1"/>
                </a:solidFill>
                <a:latin typeface="Arial" charset="0"/>
              </a:rPr>
              <a:t>520 </a:t>
            </a:r>
            <a:r>
              <a:rPr lang="ru-RU" sz="5500" b="1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ru-RU" sz="55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659324" y="4198130"/>
            <a:ext cx="4400551" cy="527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Целевое действие</a:t>
            </a:r>
            <a:br>
              <a:rPr lang="ru-RU" sz="2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(подписка/</a:t>
            </a:r>
            <a:r>
              <a:rPr lang="ru-RU" sz="2000" b="1" dirty="0" err="1" smtClean="0">
                <a:solidFill>
                  <a:schemeClr val="bg1"/>
                </a:solidFill>
                <a:latin typeface="Arial" charset="0"/>
              </a:rPr>
              <a:t>лайк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ru-RU" sz="2000" b="1" dirty="0" err="1" smtClean="0">
                <a:solidFill>
                  <a:schemeClr val="bg1"/>
                </a:solidFill>
                <a:latin typeface="Arial" charset="0"/>
              </a:rPr>
              <a:t>репост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): более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645213" y="4228700"/>
            <a:ext cx="2317223" cy="578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4000" b="1" dirty="0" smtClean="0">
                <a:solidFill>
                  <a:schemeClr val="bg1"/>
                </a:solidFill>
                <a:latin typeface="Arial" charset="0"/>
              </a:rPr>
              <a:t>40 </a:t>
            </a:r>
            <a:r>
              <a:rPr lang="ru-RU" sz="4000" b="1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685894" y="4883143"/>
            <a:ext cx="4400551" cy="527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К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омментарии:  более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495239" y="4883143"/>
            <a:ext cx="2000500" cy="578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4000" b="1" dirty="0" smtClean="0">
                <a:solidFill>
                  <a:schemeClr val="bg1"/>
                </a:solidFill>
                <a:latin typeface="Arial" charset="0"/>
              </a:rPr>
              <a:t>3 </a:t>
            </a:r>
            <a:r>
              <a:rPr lang="ru-RU" sz="4000" b="1" dirty="0" smtClean="0">
                <a:solidFill>
                  <a:schemeClr val="bg1"/>
                </a:solidFill>
                <a:latin typeface="Arial" charset="0"/>
              </a:rPr>
              <a:t>000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 rot="16200000">
            <a:off x="-1092036" y="1292006"/>
            <a:ext cx="3458821" cy="441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СТАТИСТИКА</a:t>
            </a:r>
          </a:p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06.01.2018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– 31.05.2021</a:t>
            </a:r>
          </a:p>
          <a:p>
            <a:endParaRPr lang="ru-RU" sz="1800" b="1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7645213" y="2187358"/>
            <a:ext cx="3255184" cy="527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просмотров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а 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</a:rPr>
              <a:t>YouTube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канале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610721" y="3233976"/>
            <a:ext cx="3255184" cy="527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участников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в социальных сетях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6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85196" y="2437116"/>
            <a:ext cx="4724400" cy="839484"/>
          </a:xfrm>
          <a:prstGeom prst="rect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3257550"/>
            <a:ext cx="12191999" cy="3600449"/>
          </a:xfrm>
          <a:prstGeom prst="rect">
            <a:avLst/>
          </a:prstGeom>
          <a:gradFill>
            <a:gsLst>
              <a:gs pos="0">
                <a:srgbClr val="41BFB3">
                  <a:alpha val="81000"/>
                </a:srgbClr>
              </a:gs>
              <a:gs pos="100000">
                <a:srgbClr val="5972C2"/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3925" y="5126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проект «Экспертное Мнение» неоднократно получал поддержку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 гранта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Президента Российской Федерации на развитие гражданского </a:t>
            </a: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общества,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предоставленного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Фондом президентских грантов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76650" y="2437116"/>
            <a:ext cx="4724400" cy="1528948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52950" y="2475215"/>
            <a:ext cx="2971800" cy="6038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ПРИ ПОДДЕРЖКЕ</a:t>
            </a:r>
            <a:endParaRPr 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40" y="3974304"/>
            <a:ext cx="1769110" cy="16614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999433" y="2956776"/>
            <a:ext cx="4341264" cy="9615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1 этап   01.08.2018 </a:t>
            </a: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– 30.09.2019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2 этап   01.03.2020 – 31.08.2021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19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146</Words>
  <Application>Microsoft Office PowerPoint</Application>
  <PresentationFormat>Широкоэкранный</PresentationFormat>
  <Paragraphs>62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38</cp:revision>
  <dcterms:created xsi:type="dcterms:W3CDTF">2020-09-03T07:24:02Z</dcterms:created>
  <dcterms:modified xsi:type="dcterms:W3CDTF">2021-06-17T16:09:36Z</dcterms:modified>
</cp:coreProperties>
</file>